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notesMasterIdLst>
    <p:notesMasterId r:id="rId14"/>
  </p:notesMasterIdLst>
  <p:sldIdLst>
    <p:sldId id="256" r:id="rId2"/>
    <p:sldId id="258" r:id="rId3"/>
    <p:sldId id="289" r:id="rId4"/>
    <p:sldId id="291" r:id="rId5"/>
    <p:sldId id="300" r:id="rId6"/>
    <p:sldId id="292" r:id="rId7"/>
    <p:sldId id="293" r:id="rId8"/>
    <p:sldId id="295" r:id="rId9"/>
    <p:sldId id="297" r:id="rId10"/>
    <p:sldId id="298" r:id="rId11"/>
    <p:sldId id="299" r:id="rId12"/>
    <p:sldId id="29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hengpeng" initials="Z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AA149F"/>
    <a:srgbClr val="E31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4" autoAdjust="0"/>
    <p:restoredTop sz="94660"/>
  </p:normalViewPr>
  <p:slideViewPr>
    <p:cSldViewPr>
      <p:cViewPr varScale="1">
        <p:scale>
          <a:sx n="68" d="100"/>
          <a:sy n="68" d="100"/>
        </p:scale>
        <p:origin x="5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DCFA3C-67B2-4C0D-81DE-CB20FA597A4F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5E823F-C882-4F29-A60B-8AFAE498D821}">
      <dgm:prSet phldrT="[Text]"/>
      <dgm:spPr/>
      <dgm:t>
        <a:bodyPr/>
        <a:lstStyle/>
        <a:p>
          <a:r>
            <a:rPr lang="en-US" dirty="0"/>
            <a:t>Patient Data</a:t>
          </a:r>
        </a:p>
      </dgm:t>
    </dgm:pt>
    <dgm:pt modelId="{EEE2397D-D66E-465B-903B-336E023DDFFF}" type="sibTrans" cxnId="{1A4914BF-19E2-4CB0-A989-E4BB9B1B0E24}">
      <dgm:prSet/>
      <dgm:spPr/>
      <dgm:t>
        <a:bodyPr/>
        <a:lstStyle/>
        <a:p>
          <a:endParaRPr lang="en-US"/>
        </a:p>
      </dgm:t>
    </dgm:pt>
    <dgm:pt modelId="{7724AE83-24E2-4860-9282-909D83EB0E01}" type="parTrans" cxnId="{1A4914BF-19E2-4CB0-A989-E4BB9B1B0E24}">
      <dgm:prSet/>
      <dgm:spPr/>
      <dgm:t>
        <a:bodyPr/>
        <a:lstStyle/>
        <a:p>
          <a:endParaRPr lang="en-US"/>
        </a:p>
      </dgm:t>
    </dgm:pt>
    <dgm:pt modelId="{F440BAD1-AEA6-4690-B4CE-9FDDA1D526C0}">
      <dgm:prSet phldrT="[Text]" custT="1"/>
      <dgm:spPr/>
      <dgm:t>
        <a:bodyPr/>
        <a:lstStyle/>
        <a:p>
          <a:r>
            <a:rPr lang="en-US" sz="1100" dirty="0"/>
            <a:t>Internal Medicine</a:t>
          </a:r>
        </a:p>
      </dgm:t>
    </dgm:pt>
    <dgm:pt modelId="{03107D4D-9E3A-44B2-8F16-9BBB65FFA807}" type="sibTrans" cxnId="{0B2893C5-05EF-4D9F-AD12-2027BB3C6F65}">
      <dgm:prSet/>
      <dgm:spPr/>
      <dgm:t>
        <a:bodyPr/>
        <a:lstStyle/>
        <a:p>
          <a:endParaRPr lang="en-US"/>
        </a:p>
      </dgm:t>
    </dgm:pt>
    <dgm:pt modelId="{D195853E-2840-419B-9A49-1ECF7903AE5A}" type="parTrans" cxnId="{0B2893C5-05EF-4D9F-AD12-2027BB3C6F65}">
      <dgm:prSet/>
      <dgm:spPr/>
      <dgm:t>
        <a:bodyPr/>
        <a:lstStyle/>
        <a:p>
          <a:endParaRPr lang="en-US"/>
        </a:p>
      </dgm:t>
    </dgm:pt>
    <dgm:pt modelId="{1C806E6C-A1A0-47B9-873C-3157393BEF6D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890" tIns="8890" rIns="8890" bIns="889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Radiologists</a:t>
          </a:r>
        </a:p>
      </dgm:t>
    </dgm:pt>
    <dgm:pt modelId="{942A2B47-79A9-4A46-96B9-DC876B63748F}" type="sibTrans" cxnId="{92A26DBA-7645-42AB-8E0F-B167FD9DDFB4}">
      <dgm:prSet/>
      <dgm:spPr/>
      <dgm:t>
        <a:bodyPr/>
        <a:lstStyle/>
        <a:p>
          <a:endParaRPr lang="en-US"/>
        </a:p>
      </dgm:t>
    </dgm:pt>
    <dgm:pt modelId="{02256C43-0DC8-405C-8E78-6FB79E9C24CD}" type="parTrans" cxnId="{92A26DBA-7645-42AB-8E0F-B167FD9DDFB4}">
      <dgm:prSet/>
      <dgm:spPr/>
      <dgm:t>
        <a:bodyPr/>
        <a:lstStyle/>
        <a:p>
          <a:endParaRPr lang="en-US"/>
        </a:p>
      </dgm:t>
    </dgm:pt>
    <dgm:pt modelId="{5805488A-73AD-47D8-88A9-7C4DDE6B5B28}">
      <dgm:prSet phldrT="[Text]" custT="1"/>
      <dgm:spPr/>
      <dgm:t>
        <a:bodyPr/>
        <a:lstStyle/>
        <a:p>
          <a:r>
            <a:rPr lang="en-US" sz="1100" dirty="0"/>
            <a:t>Oncologists</a:t>
          </a:r>
        </a:p>
      </dgm:t>
    </dgm:pt>
    <dgm:pt modelId="{70EF3010-7108-421E-B84B-673B74AD2B17}" type="sibTrans" cxnId="{FDF90D65-C9E0-427D-BF71-8EF5B11EB07E}">
      <dgm:prSet/>
      <dgm:spPr/>
      <dgm:t>
        <a:bodyPr/>
        <a:lstStyle/>
        <a:p>
          <a:endParaRPr lang="en-US"/>
        </a:p>
      </dgm:t>
    </dgm:pt>
    <dgm:pt modelId="{D816CFF3-EB26-4444-8E50-5D37A4273B47}" type="parTrans" cxnId="{FDF90D65-C9E0-427D-BF71-8EF5B11EB07E}">
      <dgm:prSet/>
      <dgm:spPr/>
      <dgm:t>
        <a:bodyPr/>
        <a:lstStyle/>
        <a:p>
          <a:endParaRPr lang="en-US"/>
        </a:p>
      </dgm:t>
    </dgm:pt>
    <dgm:pt modelId="{0AC003DD-6820-4C1E-9534-48A20B310F1F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2700" tIns="12700" rIns="12700" bIns="1270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Psychiatrists</a:t>
          </a:r>
        </a:p>
      </dgm:t>
    </dgm:pt>
    <dgm:pt modelId="{1BFF15E1-17EB-4937-858E-CFA31E61DF41}" type="sibTrans" cxnId="{5DB13C6F-4D32-40CD-9272-1E751C2BC4F6}">
      <dgm:prSet/>
      <dgm:spPr/>
      <dgm:t>
        <a:bodyPr/>
        <a:lstStyle/>
        <a:p>
          <a:endParaRPr lang="en-US"/>
        </a:p>
      </dgm:t>
    </dgm:pt>
    <dgm:pt modelId="{C8FDE7E2-404E-4F9C-B535-B70202D6FD0F}" type="parTrans" cxnId="{5DB13C6F-4D32-40CD-9272-1E751C2BC4F6}">
      <dgm:prSet/>
      <dgm:spPr/>
      <dgm:t>
        <a:bodyPr/>
        <a:lstStyle/>
        <a:p>
          <a:endParaRPr lang="en-US"/>
        </a:p>
      </dgm:t>
    </dgm:pt>
    <dgm:pt modelId="{F7D5C595-37D7-4852-A121-BBBCC93684E3}">
      <dgm:prSet phldrT="[Text]" custT="1"/>
      <dgm:spPr/>
      <dgm:t>
        <a:bodyPr/>
        <a:lstStyle/>
        <a:p>
          <a:r>
            <a:rPr lang="en-US" sz="1100" dirty="0"/>
            <a:t>Surgeons</a:t>
          </a:r>
        </a:p>
      </dgm:t>
    </dgm:pt>
    <dgm:pt modelId="{E518FB6B-FFFB-4954-B048-6A7CBE088CC9}" type="parTrans" cxnId="{F395682E-0614-4B8A-9550-D5F52A7B1A34}">
      <dgm:prSet/>
      <dgm:spPr/>
      <dgm:t>
        <a:bodyPr/>
        <a:lstStyle/>
        <a:p>
          <a:endParaRPr lang="en-US"/>
        </a:p>
      </dgm:t>
    </dgm:pt>
    <dgm:pt modelId="{7A216FA0-D016-4E82-A729-6AC8C3B92395}" type="sibTrans" cxnId="{F395682E-0614-4B8A-9550-D5F52A7B1A34}">
      <dgm:prSet/>
      <dgm:spPr/>
      <dgm:t>
        <a:bodyPr/>
        <a:lstStyle/>
        <a:p>
          <a:endParaRPr lang="en-US"/>
        </a:p>
      </dgm:t>
    </dgm:pt>
    <dgm:pt modelId="{FFDA6C72-5F5C-4A86-B9FC-BFD7C60F6268}">
      <dgm:prSet phldrT="[Text]" custT="1"/>
      <dgm:spPr/>
      <dgm:t>
        <a:bodyPr/>
        <a:lstStyle/>
        <a:p>
          <a:r>
            <a:rPr lang="en-US" sz="1100" dirty="0"/>
            <a:t>Neurologists</a:t>
          </a:r>
        </a:p>
      </dgm:t>
    </dgm:pt>
    <dgm:pt modelId="{EE61FC35-534D-4B00-94E4-87A9C93CDC42}" type="parTrans" cxnId="{27143418-0F47-4C86-ACD0-5D44774D1F40}">
      <dgm:prSet/>
      <dgm:spPr/>
      <dgm:t>
        <a:bodyPr/>
        <a:lstStyle/>
        <a:p>
          <a:endParaRPr lang="en-US"/>
        </a:p>
      </dgm:t>
    </dgm:pt>
    <dgm:pt modelId="{167A6641-0AE2-4F83-9BB8-AEFB880C5DDA}" type="sibTrans" cxnId="{27143418-0F47-4C86-ACD0-5D44774D1F40}">
      <dgm:prSet/>
      <dgm:spPr/>
      <dgm:t>
        <a:bodyPr/>
        <a:lstStyle/>
        <a:p>
          <a:endParaRPr lang="en-US"/>
        </a:p>
      </dgm:t>
    </dgm:pt>
    <dgm:pt modelId="{196A3EE7-7E75-4B46-AC7A-91BF8B32F004}">
      <dgm:prSet phldrT="[Text]" custT="1"/>
      <dgm:spPr/>
      <dgm:t>
        <a:bodyPr/>
        <a:lstStyle/>
        <a:p>
          <a:r>
            <a:rPr lang="en-US" sz="1100" dirty="0"/>
            <a:t>Cardiologists</a:t>
          </a:r>
        </a:p>
      </dgm:t>
    </dgm:pt>
    <dgm:pt modelId="{FEC8412A-B284-45BB-9EF6-6806B1F16490}" type="parTrans" cxnId="{41129594-3B7A-494F-BE90-ABA8DFE4928D}">
      <dgm:prSet/>
      <dgm:spPr/>
      <dgm:t>
        <a:bodyPr/>
        <a:lstStyle/>
        <a:p>
          <a:endParaRPr lang="en-US"/>
        </a:p>
      </dgm:t>
    </dgm:pt>
    <dgm:pt modelId="{AA211506-9E3E-4078-8359-3BF7E69E9FBC}" type="sibTrans" cxnId="{41129594-3B7A-494F-BE90-ABA8DFE4928D}">
      <dgm:prSet/>
      <dgm:spPr/>
      <dgm:t>
        <a:bodyPr/>
        <a:lstStyle/>
        <a:p>
          <a:endParaRPr lang="en-US"/>
        </a:p>
      </dgm:t>
    </dgm:pt>
    <dgm:pt modelId="{9A714A20-E516-4BC7-8062-BEA683D9C1E7}" type="pres">
      <dgm:prSet presAssocID="{28DCFA3C-67B2-4C0D-81DE-CB20FA597A4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BBC2B71-CBAA-47C8-A1FD-CAB2FD72C877}" type="pres">
      <dgm:prSet presAssocID="{485E823F-C882-4F29-A60B-8AFAE498D821}" presName="centerShape" presStyleLbl="node0" presStyleIdx="0" presStyleCnt="1"/>
      <dgm:spPr/>
    </dgm:pt>
    <dgm:pt modelId="{4124B636-4DDC-4F4A-8E86-3DB9B7A5DD1C}" type="pres">
      <dgm:prSet presAssocID="{F440BAD1-AEA6-4690-B4CE-9FDDA1D526C0}" presName="node" presStyleLbl="node1" presStyleIdx="0" presStyleCnt="7" custScaleX="110601" custScaleY="73887">
        <dgm:presLayoutVars>
          <dgm:bulletEnabled val="1"/>
        </dgm:presLayoutVars>
      </dgm:prSet>
      <dgm:spPr/>
    </dgm:pt>
    <dgm:pt modelId="{AF57D186-F550-439E-8623-29D15781324C}" type="pres">
      <dgm:prSet presAssocID="{F440BAD1-AEA6-4690-B4CE-9FDDA1D526C0}" presName="dummy" presStyleCnt="0"/>
      <dgm:spPr/>
    </dgm:pt>
    <dgm:pt modelId="{999AB33A-FFEF-43A5-9924-ECEB3198DA7D}" type="pres">
      <dgm:prSet presAssocID="{03107D4D-9E3A-44B2-8F16-9BBB65FFA807}" presName="sibTrans" presStyleLbl="sibTrans2D1" presStyleIdx="0" presStyleCnt="7"/>
      <dgm:spPr/>
    </dgm:pt>
    <dgm:pt modelId="{EA46B7F9-BF7B-4209-B7C2-9FDFE6ED2BF1}" type="pres">
      <dgm:prSet presAssocID="{FFDA6C72-5F5C-4A86-B9FC-BFD7C60F6268}" presName="node" presStyleLbl="node1" presStyleIdx="1" presStyleCnt="7" custScaleX="120523" custScaleY="62646">
        <dgm:presLayoutVars>
          <dgm:bulletEnabled val="1"/>
        </dgm:presLayoutVars>
      </dgm:prSet>
      <dgm:spPr/>
    </dgm:pt>
    <dgm:pt modelId="{3D2D0132-B194-48C3-82D6-0BEDB4D2F96E}" type="pres">
      <dgm:prSet presAssocID="{FFDA6C72-5F5C-4A86-B9FC-BFD7C60F6268}" presName="dummy" presStyleCnt="0"/>
      <dgm:spPr/>
    </dgm:pt>
    <dgm:pt modelId="{4286E4E6-4F4C-48CA-B5D4-33495EE463FC}" type="pres">
      <dgm:prSet presAssocID="{167A6641-0AE2-4F83-9BB8-AEFB880C5DDA}" presName="sibTrans" presStyleLbl="sibTrans2D1" presStyleIdx="1" presStyleCnt="7"/>
      <dgm:spPr/>
    </dgm:pt>
    <dgm:pt modelId="{E12039A6-588C-4851-9EE9-D2CD8E6D54C0}" type="pres">
      <dgm:prSet presAssocID="{196A3EE7-7E75-4B46-AC7A-91BF8B32F004}" presName="node" presStyleLbl="node1" presStyleIdx="2" presStyleCnt="7" custScaleX="130753" custScaleY="62646">
        <dgm:presLayoutVars>
          <dgm:bulletEnabled val="1"/>
        </dgm:presLayoutVars>
      </dgm:prSet>
      <dgm:spPr/>
    </dgm:pt>
    <dgm:pt modelId="{36461B41-CE06-42E4-949A-D57876964C9A}" type="pres">
      <dgm:prSet presAssocID="{196A3EE7-7E75-4B46-AC7A-91BF8B32F004}" presName="dummy" presStyleCnt="0"/>
      <dgm:spPr/>
    </dgm:pt>
    <dgm:pt modelId="{85A4D306-1055-4F60-9C1F-8DE2560FBA75}" type="pres">
      <dgm:prSet presAssocID="{AA211506-9E3E-4078-8359-3BF7E69E9FBC}" presName="sibTrans" presStyleLbl="sibTrans2D1" presStyleIdx="2" presStyleCnt="7"/>
      <dgm:spPr/>
    </dgm:pt>
    <dgm:pt modelId="{C2F24DE3-8D7C-4B93-8C7E-347E87E12323}" type="pres">
      <dgm:prSet presAssocID="{F7D5C595-37D7-4852-A121-BBBCC93684E3}" presName="node" presStyleLbl="node1" presStyleIdx="3" presStyleCnt="7" custScaleX="110601" custScaleY="57690">
        <dgm:presLayoutVars>
          <dgm:bulletEnabled val="1"/>
        </dgm:presLayoutVars>
      </dgm:prSet>
      <dgm:spPr/>
    </dgm:pt>
    <dgm:pt modelId="{AE892A7E-CAB3-46C7-9564-25F204A28D90}" type="pres">
      <dgm:prSet presAssocID="{F7D5C595-37D7-4852-A121-BBBCC93684E3}" presName="dummy" presStyleCnt="0"/>
      <dgm:spPr/>
    </dgm:pt>
    <dgm:pt modelId="{057FEA5E-F9AA-4C1D-AC8C-B5AFAF5656A6}" type="pres">
      <dgm:prSet presAssocID="{7A216FA0-D016-4E82-A729-6AC8C3B92395}" presName="sibTrans" presStyleLbl="sibTrans2D1" presStyleIdx="3" presStyleCnt="7"/>
      <dgm:spPr/>
    </dgm:pt>
    <dgm:pt modelId="{08CBEFDA-689F-4F76-BDEF-F35E8659CC19}" type="pres">
      <dgm:prSet presAssocID="{1C806E6C-A1A0-47B9-873C-3157393BEF6D}" presName="node" presStyleLbl="node1" presStyleIdx="4" presStyleCnt="7" custScaleX="113524" custScaleY="64736">
        <dgm:presLayoutVars>
          <dgm:bulletEnabled val="1"/>
        </dgm:presLayoutVars>
      </dgm:prSet>
      <dgm:spPr/>
    </dgm:pt>
    <dgm:pt modelId="{F001E220-6F8F-4C6C-AB5F-D5379CF95AAA}" type="pres">
      <dgm:prSet presAssocID="{1C806E6C-A1A0-47B9-873C-3157393BEF6D}" presName="dummy" presStyleCnt="0"/>
      <dgm:spPr/>
    </dgm:pt>
    <dgm:pt modelId="{10DE01DE-EA08-4913-AE57-7E6DFE5903C2}" type="pres">
      <dgm:prSet presAssocID="{942A2B47-79A9-4A46-96B9-DC876B63748F}" presName="sibTrans" presStyleLbl="sibTrans2D1" presStyleIdx="4" presStyleCnt="7"/>
      <dgm:spPr/>
    </dgm:pt>
    <dgm:pt modelId="{949855D7-7AF7-47D7-8065-FBAD7B536B43}" type="pres">
      <dgm:prSet presAssocID="{5805488A-73AD-47D8-88A9-7C4DDE6B5B28}" presName="node" presStyleLbl="node1" presStyleIdx="5" presStyleCnt="7" custScaleX="127205" custScaleY="59136">
        <dgm:presLayoutVars>
          <dgm:bulletEnabled val="1"/>
        </dgm:presLayoutVars>
      </dgm:prSet>
      <dgm:spPr/>
    </dgm:pt>
    <dgm:pt modelId="{DC6FD6B6-2AF6-4E9B-9E26-CAED9BC29F2D}" type="pres">
      <dgm:prSet presAssocID="{5805488A-73AD-47D8-88A9-7C4DDE6B5B28}" presName="dummy" presStyleCnt="0"/>
      <dgm:spPr/>
    </dgm:pt>
    <dgm:pt modelId="{DE33A719-0CCD-46FC-B369-5FB06F25709F}" type="pres">
      <dgm:prSet presAssocID="{70EF3010-7108-421E-B84B-673B74AD2B17}" presName="sibTrans" presStyleLbl="sibTrans2D1" presStyleIdx="5" presStyleCnt="7"/>
      <dgm:spPr/>
    </dgm:pt>
    <dgm:pt modelId="{D5C5AFCB-FC99-4819-8C0B-D7CB5B48FD19}" type="pres">
      <dgm:prSet presAssocID="{0AC003DD-6820-4C1E-9534-48A20B310F1F}" presName="node" presStyleLbl="node1" presStyleIdx="6" presStyleCnt="7" custScaleX="126921" custScaleY="64093">
        <dgm:presLayoutVars>
          <dgm:bulletEnabled val="1"/>
        </dgm:presLayoutVars>
      </dgm:prSet>
      <dgm:spPr>
        <a:xfrm>
          <a:off x="371932" y="675283"/>
          <a:ext cx="1266957" cy="941562"/>
        </a:xfrm>
        <a:prstGeom prst="ellipse">
          <a:avLst/>
        </a:prstGeom>
      </dgm:spPr>
    </dgm:pt>
    <dgm:pt modelId="{854F0F35-6168-473F-9460-006CD460C4A0}" type="pres">
      <dgm:prSet presAssocID="{0AC003DD-6820-4C1E-9534-48A20B310F1F}" presName="dummy" presStyleCnt="0"/>
      <dgm:spPr/>
    </dgm:pt>
    <dgm:pt modelId="{B7C5141E-CA43-4B30-B514-FED488415921}" type="pres">
      <dgm:prSet presAssocID="{1BFF15E1-17EB-4937-858E-CFA31E61DF41}" presName="sibTrans" presStyleLbl="sibTrans2D1" presStyleIdx="6" presStyleCnt="7"/>
      <dgm:spPr/>
    </dgm:pt>
  </dgm:ptLst>
  <dgm:cxnLst>
    <dgm:cxn modelId="{27143418-0F47-4C86-ACD0-5D44774D1F40}" srcId="{485E823F-C882-4F29-A60B-8AFAE498D821}" destId="{FFDA6C72-5F5C-4A86-B9FC-BFD7C60F6268}" srcOrd="1" destOrd="0" parTransId="{EE61FC35-534D-4B00-94E4-87A9C93CDC42}" sibTransId="{167A6641-0AE2-4F83-9BB8-AEFB880C5DDA}"/>
    <dgm:cxn modelId="{F395682E-0614-4B8A-9550-D5F52A7B1A34}" srcId="{485E823F-C882-4F29-A60B-8AFAE498D821}" destId="{F7D5C595-37D7-4852-A121-BBBCC93684E3}" srcOrd="3" destOrd="0" parTransId="{E518FB6B-FFFB-4954-B048-6A7CBE088CC9}" sibTransId="{7A216FA0-D016-4E82-A729-6AC8C3B92395}"/>
    <dgm:cxn modelId="{FDF90D65-C9E0-427D-BF71-8EF5B11EB07E}" srcId="{485E823F-C882-4F29-A60B-8AFAE498D821}" destId="{5805488A-73AD-47D8-88A9-7C4DDE6B5B28}" srcOrd="5" destOrd="0" parTransId="{D816CFF3-EB26-4444-8E50-5D37A4273B47}" sibTransId="{70EF3010-7108-421E-B84B-673B74AD2B17}"/>
    <dgm:cxn modelId="{3D88C265-B19F-43F9-8354-403DFBC3F220}" type="presOf" srcId="{7A216FA0-D016-4E82-A729-6AC8C3B92395}" destId="{057FEA5E-F9AA-4C1D-AC8C-B5AFAF5656A6}" srcOrd="0" destOrd="0" presId="urn:microsoft.com/office/officeart/2005/8/layout/radial6"/>
    <dgm:cxn modelId="{86A32748-321C-45CA-AEB5-1C9C4707642A}" type="presOf" srcId="{70EF3010-7108-421E-B84B-673B74AD2B17}" destId="{DE33A719-0CCD-46FC-B369-5FB06F25709F}" srcOrd="0" destOrd="0" presId="urn:microsoft.com/office/officeart/2005/8/layout/radial6"/>
    <dgm:cxn modelId="{EFC49F4C-FE2B-474C-974F-36AC0A1511C7}" type="presOf" srcId="{FFDA6C72-5F5C-4A86-B9FC-BFD7C60F6268}" destId="{EA46B7F9-BF7B-4209-B7C2-9FDFE6ED2BF1}" srcOrd="0" destOrd="0" presId="urn:microsoft.com/office/officeart/2005/8/layout/radial6"/>
    <dgm:cxn modelId="{5DB13C6F-4D32-40CD-9272-1E751C2BC4F6}" srcId="{485E823F-C882-4F29-A60B-8AFAE498D821}" destId="{0AC003DD-6820-4C1E-9534-48A20B310F1F}" srcOrd="6" destOrd="0" parTransId="{C8FDE7E2-404E-4F9C-B535-B70202D6FD0F}" sibTransId="{1BFF15E1-17EB-4937-858E-CFA31E61DF41}"/>
    <dgm:cxn modelId="{7E94DB73-878B-468F-91AB-C6FC780F0594}" type="presOf" srcId="{1BFF15E1-17EB-4937-858E-CFA31E61DF41}" destId="{B7C5141E-CA43-4B30-B514-FED488415921}" srcOrd="0" destOrd="0" presId="urn:microsoft.com/office/officeart/2005/8/layout/radial6"/>
    <dgm:cxn modelId="{C3034354-483D-4FBD-9319-113ABF5D4531}" type="presOf" srcId="{942A2B47-79A9-4A46-96B9-DC876B63748F}" destId="{10DE01DE-EA08-4913-AE57-7E6DFE5903C2}" srcOrd="0" destOrd="0" presId="urn:microsoft.com/office/officeart/2005/8/layout/radial6"/>
    <dgm:cxn modelId="{5682F959-E2AE-4A1C-86F8-31AC0D503612}" type="presOf" srcId="{28DCFA3C-67B2-4C0D-81DE-CB20FA597A4F}" destId="{9A714A20-E516-4BC7-8062-BEA683D9C1E7}" srcOrd="0" destOrd="0" presId="urn:microsoft.com/office/officeart/2005/8/layout/radial6"/>
    <dgm:cxn modelId="{B196D17D-78E6-446A-8A4E-61E4FB122A8F}" type="presOf" srcId="{F440BAD1-AEA6-4690-B4CE-9FDDA1D526C0}" destId="{4124B636-4DDC-4F4A-8E86-3DB9B7A5DD1C}" srcOrd="0" destOrd="0" presId="urn:microsoft.com/office/officeart/2005/8/layout/radial6"/>
    <dgm:cxn modelId="{30EF408E-FA59-4209-A36D-49D1706FE159}" type="presOf" srcId="{1C806E6C-A1A0-47B9-873C-3157393BEF6D}" destId="{08CBEFDA-689F-4F76-BDEF-F35E8659CC19}" srcOrd="0" destOrd="0" presId="urn:microsoft.com/office/officeart/2005/8/layout/radial6"/>
    <dgm:cxn modelId="{1455298F-2ED0-44DC-B49F-97108D8C0B1E}" type="presOf" srcId="{5805488A-73AD-47D8-88A9-7C4DDE6B5B28}" destId="{949855D7-7AF7-47D7-8065-FBAD7B536B43}" srcOrd="0" destOrd="0" presId="urn:microsoft.com/office/officeart/2005/8/layout/radial6"/>
    <dgm:cxn modelId="{41129594-3B7A-494F-BE90-ABA8DFE4928D}" srcId="{485E823F-C882-4F29-A60B-8AFAE498D821}" destId="{196A3EE7-7E75-4B46-AC7A-91BF8B32F004}" srcOrd="2" destOrd="0" parTransId="{FEC8412A-B284-45BB-9EF6-6806B1F16490}" sibTransId="{AA211506-9E3E-4078-8359-3BF7E69E9FBC}"/>
    <dgm:cxn modelId="{569EAF97-D73D-49B9-8139-76425A07931F}" type="presOf" srcId="{485E823F-C882-4F29-A60B-8AFAE498D821}" destId="{5BBC2B71-CBAA-47C8-A1FD-CAB2FD72C877}" srcOrd="0" destOrd="0" presId="urn:microsoft.com/office/officeart/2005/8/layout/radial6"/>
    <dgm:cxn modelId="{B7C674AD-FD85-4A53-B026-7CA8C30C70F3}" type="presOf" srcId="{AA211506-9E3E-4078-8359-3BF7E69E9FBC}" destId="{85A4D306-1055-4F60-9C1F-8DE2560FBA75}" srcOrd="0" destOrd="0" presId="urn:microsoft.com/office/officeart/2005/8/layout/radial6"/>
    <dgm:cxn modelId="{2F45CAB3-7286-420F-904C-5EDC34787F99}" type="presOf" srcId="{167A6641-0AE2-4F83-9BB8-AEFB880C5DDA}" destId="{4286E4E6-4F4C-48CA-B5D4-33495EE463FC}" srcOrd="0" destOrd="0" presId="urn:microsoft.com/office/officeart/2005/8/layout/radial6"/>
    <dgm:cxn modelId="{82B98FB9-6B24-421F-834F-5C21B2FBF5BD}" type="presOf" srcId="{0AC003DD-6820-4C1E-9534-48A20B310F1F}" destId="{D5C5AFCB-FC99-4819-8C0B-D7CB5B48FD19}" srcOrd="0" destOrd="0" presId="urn:microsoft.com/office/officeart/2005/8/layout/radial6"/>
    <dgm:cxn modelId="{92A26DBA-7645-42AB-8E0F-B167FD9DDFB4}" srcId="{485E823F-C882-4F29-A60B-8AFAE498D821}" destId="{1C806E6C-A1A0-47B9-873C-3157393BEF6D}" srcOrd="4" destOrd="0" parTransId="{02256C43-0DC8-405C-8E78-6FB79E9C24CD}" sibTransId="{942A2B47-79A9-4A46-96B9-DC876B63748F}"/>
    <dgm:cxn modelId="{9881DABC-CCEA-40AE-A529-0343B89A30ED}" type="presOf" srcId="{196A3EE7-7E75-4B46-AC7A-91BF8B32F004}" destId="{E12039A6-588C-4851-9EE9-D2CD8E6D54C0}" srcOrd="0" destOrd="0" presId="urn:microsoft.com/office/officeart/2005/8/layout/radial6"/>
    <dgm:cxn modelId="{1A4914BF-19E2-4CB0-A989-E4BB9B1B0E24}" srcId="{28DCFA3C-67B2-4C0D-81DE-CB20FA597A4F}" destId="{485E823F-C882-4F29-A60B-8AFAE498D821}" srcOrd="0" destOrd="0" parTransId="{7724AE83-24E2-4860-9282-909D83EB0E01}" sibTransId="{EEE2397D-D66E-465B-903B-336E023DDFFF}"/>
    <dgm:cxn modelId="{0B2893C5-05EF-4D9F-AD12-2027BB3C6F65}" srcId="{485E823F-C882-4F29-A60B-8AFAE498D821}" destId="{F440BAD1-AEA6-4690-B4CE-9FDDA1D526C0}" srcOrd="0" destOrd="0" parTransId="{D195853E-2840-419B-9A49-1ECF7903AE5A}" sibTransId="{03107D4D-9E3A-44B2-8F16-9BBB65FFA807}"/>
    <dgm:cxn modelId="{9B247FE3-0135-4671-BB92-FA60DFACD36C}" type="presOf" srcId="{F7D5C595-37D7-4852-A121-BBBCC93684E3}" destId="{C2F24DE3-8D7C-4B93-8C7E-347E87E12323}" srcOrd="0" destOrd="0" presId="urn:microsoft.com/office/officeart/2005/8/layout/radial6"/>
    <dgm:cxn modelId="{90E3DEF1-940C-4343-837A-AB43F5BFB9FC}" type="presOf" srcId="{03107D4D-9E3A-44B2-8F16-9BBB65FFA807}" destId="{999AB33A-FFEF-43A5-9924-ECEB3198DA7D}" srcOrd="0" destOrd="0" presId="urn:microsoft.com/office/officeart/2005/8/layout/radial6"/>
    <dgm:cxn modelId="{3D2AD24D-651C-467D-A4CD-F973CA589556}" type="presParOf" srcId="{9A714A20-E516-4BC7-8062-BEA683D9C1E7}" destId="{5BBC2B71-CBAA-47C8-A1FD-CAB2FD72C877}" srcOrd="0" destOrd="0" presId="urn:microsoft.com/office/officeart/2005/8/layout/radial6"/>
    <dgm:cxn modelId="{E01B623E-163C-4BF1-BA9B-4B7D353D22C2}" type="presParOf" srcId="{9A714A20-E516-4BC7-8062-BEA683D9C1E7}" destId="{4124B636-4DDC-4F4A-8E86-3DB9B7A5DD1C}" srcOrd="1" destOrd="0" presId="urn:microsoft.com/office/officeart/2005/8/layout/radial6"/>
    <dgm:cxn modelId="{D2252844-CBC2-444C-8751-6BD5D864909A}" type="presParOf" srcId="{9A714A20-E516-4BC7-8062-BEA683D9C1E7}" destId="{AF57D186-F550-439E-8623-29D15781324C}" srcOrd="2" destOrd="0" presId="urn:microsoft.com/office/officeart/2005/8/layout/radial6"/>
    <dgm:cxn modelId="{3F224068-48A2-4E64-B901-82215A94B4DD}" type="presParOf" srcId="{9A714A20-E516-4BC7-8062-BEA683D9C1E7}" destId="{999AB33A-FFEF-43A5-9924-ECEB3198DA7D}" srcOrd="3" destOrd="0" presId="urn:microsoft.com/office/officeart/2005/8/layout/radial6"/>
    <dgm:cxn modelId="{1C3D8451-54EF-4E5D-AD8A-55DE66267F28}" type="presParOf" srcId="{9A714A20-E516-4BC7-8062-BEA683D9C1E7}" destId="{EA46B7F9-BF7B-4209-B7C2-9FDFE6ED2BF1}" srcOrd="4" destOrd="0" presId="urn:microsoft.com/office/officeart/2005/8/layout/radial6"/>
    <dgm:cxn modelId="{BD57B6CC-E666-46A3-8F1A-E8FC4287C27B}" type="presParOf" srcId="{9A714A20-E516-4BC7-8062-BEA683D9C1E7}" destId="{3D2D0132-B194-48C3-82D6-0BEDB4D2F96E}" srcOrd="5" destOrd="0" presId="urn:microsoft.com/office/officeart/2005/8/layout/radial6"/>
    <dgm:cxn modelId="{945EB38F-E2B5-4507-80AE-D04FED039E54}" type="presParOf" srcId="{9A714A20-E516-4BC7-8062-BEA683D9C1E7}" destId="{4286E4E6-4F4C-48CA-B5D4-33495EE463FC}" srcOrd="6" destOrd="0" presId="urn:microsoft.com/office/officeart/2005/8/layout/radial6"/>
    <dgm:cxn modelId="{D2883269-2585-4E9A-957B-49D3D011C3F1}" type="presParOf" srcId="{9A714A20-E516-4BC7-8062-BEA683D9C1E7}" destId="{E12039A6-588C-4851-9EE9-D2CD8E6D54C0}" srcOrd="7" destOrd="0" presId="urn:microsoft.com/office/officeart/2005/8/layout/radial6"/>
    <dgm:cxn modelId="{D4C064A0-4A10-468E-990B-5C0A9E43D532}" type="presParOf" srcId="{9A714A20-E516-4BC7-8062-BEA683D9C1E7}" destId="{36461B41-CE06-42E4-949A-D57876964C9A}" srcOrd="8" destOrd="0" presId="urn:microsoft.com/office/officeart/2005/8/layout/radial6"/>
    <dgm:cxn modelId="{9E132F6F-78B3-4FB2-AB26-CC347AC5EEFF}" type="presParOf" srcId="{9A714A20-E516-4BC7-8062-BEA683D9C1E7}" destId="{85A4D306-1055-4F60-9C1F-8DE2560FBA75}" srcOrd="9" destOrd="0" presId="urn:microsoft.com/office/officeart/2005/8/layout/radial6"/>
    <dgm:cxn modelId="{DD5483AE-D1A3-4458-BEE7-9869EDF042D9}" type="presParOf" srcId="{9A714A20-E516-4BC7-8062-BEA683D9C1E7}" destId="{C2F24DE3-8D7C-4B93-8C7E-347E87E12323}" srcOrd="10" destOrd="0" presId="urn:microsoft.com/office/officeart/2005/8/layout/radial6"/>
    <dgm:cxn modelId="{5942CCAA-B48A-4F74-A973-9B844BE1603F}" type="presParOf" srcId="{9A714A20-E516-4BC7-8062-BEA683D9C1E7}" destId="{AE892A7E-CAB3-46C7-9564-25F204A28D90}" srcOrd="11" destOrd="0" presId="urn:microsoft.com/office/officeart/2005/8/layout/radial6"/>
    <dgm:cxn modelId="{09CAD166-0437-48C4-970A-18E55BCDD6C7}" type="presParOf" srcId="{9A714A20-E516-4BC7-8062-BEA683D9C1E7}" destId="{057FEA5E-F9AA-4C1D-AC8C-B5AFAF5656A6}" srcOrd="12" destOrd="0" presId="urn:microsoft.com/office/officeart/2005/8/layout/radial6"/>
    <dgm:cxn modelId="{57262EAF-574D-41A6-985A-7A154EF5EF09}" type="presParOf" srcId="{9A714A20-E516-4BC7-8062-BEA683D9C1E7}" destId="{08CBEFDA-689F-4F76-BDEF-F35E8659CC19}" srcOrd="13" destOrd="0" presId="urn:microsoft.com/office/officeart/2005/8/layout/radial6"/>
    <dgm:cxn modelId="{E77528CD-C532-48E5-BD28-901A3D6DC407}" type="presParOf" srcId="{9A714A20-E516-4BC7-8062-BEA683D9C1E7}" destId="{F001E220-6F8F-4C6C-AB5F-D5379CF95AAA}" srcOrd="14" destOrd="0" presId="urn:microsoft.com/office/officeart/2005/8/layout/radial6"/>
    <dgm:cxn modelId="{BF5475A7-A537-485B-AA08-1909F91C1321}" type="presParOf" srcId="{9A714A20-E516-4BC7-8062-BEA683D9C1E7}" destId="{10DE01DE-EA08-4913-AE57-7E6DFE5903C2}" srcOrd="15" destOrd="0" presId="urn:microsoft.com/office/officeart/2005/8/layout/radial6"/>
    <dgm:cxn modelId="{7198AFA5-762E-4D12-9E0E-592E6B7D2BDC}" type="presParOf" srcId="{9A714A20-E516-4BC7-8062-BEA683D9C1E7}" destId="{949855D7-7AF7-47D7-8065-FBAD7B536B43}" srcOrd="16" destOrd="0" presId="urn:microsoft.com/office/officeart/2005/8/layout/radial6"/>
    <dgm:cxn modelId="{81FAABF8-E8F4-4968-838B-FB09268B9DCB}" type="presParOf" srcId="{9A714A20-E516-4BC7-8062-BEA683D9C1E7}" destId="{DC6FD6B6-2AF6-4E9B-9E26-CAED9BC29F2D}" srcOrd="17" destOrd="0" presId="urn:microsoft.com/office/officeart/2005/8/layout/radial6"/>
    <dgm:cxn modelId="{685E58C3-F626-41C8-8361-D4649A9C8424}" type="presParOf" srcId="{9A714A20-E516-4BC7-8062-BEA683D9C1E7}" destId="{DE33A719-0CCD-46FC-B369-5FB06F25709F}" srcOrd="18" destOrd="0" presId="urn:microsoft.com/office/officeart/2005/8/layout/radial6"/>
    <dgm:cxn modelId="{1E1A52C1-1267-4F9D-A5CC-081E56D60B54}" type="presParOf" srcId="{9A714A20-E516-4BC7-8062-BEA683D9C1E7}" destId="{D5C5AFCB-FC99-4819-8C0B-D7CB5B48FD19}" srcOrd="19" destOrd="0" presId="urn:microsoft.com/office/officeart/2005/8/layout/radial6"/>
    <dgm:cxn modelId="{5161B87D-AF47-47C9-A1C7-3902B14EB981}" type="presParOf" srcId="{9A714A20-E516-4BC7-8062-BEA683D9C1E7}" destId="{854F0F35-6168-473F-9460-006CD460C4A0}" srcOrd="20" destOrd="0" presId="urn:microsoft.com/office/officeart/2005/8/layout/radial6"/>
    <dgm:cxn modelId="{12A029C6-3DBF-4BAF-99D3-A57ACDBC504E}" type="presParOf" srcId="{9A714A20-E516-4BC7-8062-BEA683D9C1E7}" destId="{B7C5141E-CA43-4B30-B514-FED488415921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DCFA3C-67B2-4C0D-81DE-CB20FA597A4F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5E823F-C882-4F29-A60B-8AFAE498D821}">
      <dgm:prSet phldrT="[Text]"/>
      <dgm:spPr/>
      <dgm:t>
        <a:bodyPr/>
        <a:lstStyle/>
        <a:p>
          <a:r>
            <a:rPr lang="en-US" dirty="0"/>
            <a:t>Self Help Info</a:t>
          </a:r>
        </a:p>
      </dgm:t>
    </dgm:pt>
    <dgm:pt modelId="{EEE2397D-D66E-465B-903B-336E023DDFFF}" type="sibTrans" cxnId="{1A4914BF-19E2-4CB0-A989-E4BB9B1B0E24}">
      <dgm:prSet/>
      <dgm:spPr/>
      <dgm:t>
        <a:bodyPr/>
        <a:lstStyle/>
        <a:p>
          <a:endParaRPr lang="en-US"/>
        </a:p>
      </dgm:t>
    </dgm:pt>
    <dgm:pt modelId="{7724AE83-24E2-4860-9282-909D83EB0E01}" type="parTrans" cxnId="{1A4914BF-19E2-4CB0-A989-E4BB9B1B0E24}">
      <dgm:prSet/>
      <dgm:spPr/>
      <dgm:t>
        <a:bodyPr/>
        <a:lstStyle/>
        <a:p>
          <a:endParaRPr lang="en-US"/>
        </a:p>
      </dgm:t>
    </dgm:pt>
    <dgm:pt modelId="{F440BAD1-AEA6-4690-B4CE-9FDDA1D526C0}">
      <dgm:prSet phldrT="[Text]" custT="1"/>
      <dgm:spPr/>
      <dgm:t>
        <a:bodyPr/>
        <a:lstStyle/>
        <a:p>
          <a:r>
            <a:rPr lang="en-US" sz="1100" dirty="0"/>
            <a:t>Chronic Diseases</a:t>
          </a:r>
        </a:p>
      </dgm:t>
    </dgm:pt>
    <dgm:pt modelId="{03107D4D-9E3A-44B2-8F16-9BBB65FFA807}" type="sibTrans" cxnId="{0B2893C5-05EF-4D9F-AD12-2027BB3C6F65}">
      <dgm:prSet/>
      <dgm:spPr/>
      <dgm:t>
        <a:bodyPr/>
        <a:lstStyle/>
        <a:p>
          <a:endParaRPr lang="en-US"/>
        </a:p>
      </dgm:t>
    </dgm:pt>
    <dgm:pt modelId="{D195853E-2840-419B-9A49-1ECF7903AE5A}" type="parTrans" cxnId="{0B2893C5-05EF-4D9F-AD12-2027BB3C6F65}">
      <dgm:prSet/>
      <dgm:spPr/>
      <dgm:t>
        <a:bodyPr/>
        <a:lstStyle/>
        <a:p>
          <a:endParaRPr lang="en-US"/>
        </a:p>
      </dgm:t>
    </dgm:pt>
    <dgm:pt modelId="{1C806E6C-A1A0-47B9-873C-3157393BEF6D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890" tIns="8890" rIns="8890" bIns="889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Allergies</a:t>
          </a:r>
        </a:p>
      </dgm:t>
    </dgm:pt>
    <dgm:pt modelId="{942A2B47-79A9-4A46-96B9-DC876B63748F}" type="sibTrans" cxnId="{92A26DBA-7645-42AB-8E0F-B167FD9DDFB4}">
      <dgm:prSet/>
      <dgm:spPr/>
      <dgm:t>
        <a:bodyPr/>
        <a:lstStyle/>
        <a:p>
          <a:endParaRPr lang="en-US"/>
        </a:p>
      </dgm:t>
    </dgm:pt>
    <dgm:pt modelId="{02256C43-0DC8-405C-8E78-6FB79E9C24CD}" type="parTrans" cxnId="{92A26DBA-7645-42AB-8E0F-B167FD9DDFB4}">
      <dgm:prSet/>
      <dgm:spPr/>
      <dgm:t>
        <a:bodyPr/>
        <a:lstStyle/>
        <a:p>
          <a:endParaRPr lang="en-US"/>
        </a:p>
      </dgm:t>
    </dgm:pt>
    <dgm:pt modelId="{5805488A-73AD-47D8-88A9-7C4DDE6B5B28}">
      <dgm:prSet phldrT="[Text]" custT="1"/>
      <dgm:spPr/>
      <dgm:t>
        <a:bodyPr/>
        <a:lstStyle/>
        <a:p>
          <a:r>
            <a:rPr lang="en-US" sz="1100" dirty="0"/>
            <a:t>Cancer</a:t>
          </a:r>
        </a:p>
      </dgm:t>
    </dgm:pt>
    <dgm:pt modelId="{70EF3010-7108-421E-B84B-673B74AD2B17}" type="sibTrans" cxnId="{FDF90D65-C9E0-427D-BF71-8EF5B11EB07E}">
      <dgm:prSet/>
      <dgm:spPr/>
      <dgm:t>
        <a:bodyPr/>
        <a:lstStyle/>
        <a:p>
          <a:endParaRPr lang="en-US"/>
        </a:p>
      </dgm:t>
    </dgm:pt>
    <dgm:pt modelId="{D816CFF3-EB26-4444-8E50-5D37A4273B47}" type="parTrans" cxnId="{FDF90D65-C9E0-427D-BF71-8EF5B11EB07E}">
      <dgm:prSet/>
      <dgm:spPr/>
      <dgm:t>
        <a:bodyPr/>
        <a:lstStyle/>
        <a:p>
          <a:endParaRPr lang="en-US"/>
        </a:p>
      </dgm:t>
    </dgm:pt>
    <dgm:pt modelId="{0AC003DD-6820-4C1E-9534-48A20B310F1F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2700" tIns="12700" rIns="12700" bIns="1270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Mental </a:t>
          </a: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Health</a:t>
          </a:r>
          <a:endParaRPr lang="en-US" sz="1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1BFF15E1-17EB-4937-858E-CFA31E61DF41}" type="sibTrans" cxnId="{5DB13C6F-4D32-40CD-9272-1E751C2BC4F6}">
      <dgm:prSet/>
      <dgm:spPr/>
      <dgm:t>
        <a:bodyPr/>
        <a:lstStyle/>
        <a:p>
          <a:endParaRPr lang="en-US"/>
        </a:p>
      </dgm:t>
    </dgm:pt>
    <dgm:pt modelId="{C8FDE7E2-404E-4F9C-B535-B70202D6FD0F}" type="parTrans" cxnId="{5DB13C6F-4D32-40CD-9272-1E751C2BC4F6}">
      <dgm:prSet/>
      <dgm:spPr/>
      <dgm:t>
        <a:bodyPr/>
        <a:lstStyle/>
        <a:p>
          <a:endParaRPr lang="en-US"/>
        </a:p>
      </dgm:t>
    </dgm:pt>
    <dgm:pt modelId="{F7D5C595-37D7-4852-A121-BBBCC93684E3}">
      <dgm:prSet phldrT="[Text]" custT="1"/>
      <dgm:spPr/>
      <dgm:t>
        <a:bodyPr/>
        <a:lstStyle/>
        <a:p>
          <a:r>
            <a:rPr lang="en-US" sz="1100" dirty="0"/>
            <a:t>Any non-emergency issues</a:t>
          </a:r>
        </a:p>
      </dgm:t>
    </dgm:pt>
    <dgm:pt modelId="{E518FB6B-FFFB-4954-B048-6A7CBE088CC9}" type="parTrans" cxnId="{F395682E-0614-4B8A-9550-D5F52A7B1A34}">
      <dgm:prSet/>
      <dgm:spPr/>
      <dgm:t>
        <a:bodyPr/>
        <a:lstStyle/>
        <a:p>
          <a:endParaRPr lang="en-US"/>
        </a:p>
      </dgm:t>
    </dgm:pt>
    <dgm:pt modelId="{7A216FA0-D016-4E82-A729-6AC8C3B92395}" type="sibTrans" cxnId="{F395682E-0614-4B8A-9550-D5F52A7B1A34}">
      <dgm:prSet/>
      <dgm:spPr/>
      <dgm:t>
        <a:bodyPr/>
        <a:lstStyle/>
        <a:p>
          <a:endParaRPr lang="en-US"/>
        </a:p>
      </dgm:t>
    </dgm:pt>
    <dgm:pt modelId="{FFDA6C72-5F5C-4A86-B9FC-BFD7C60F6268}">
      <dgm:prSet phldrT="[Text]"/>
      <dgm:spPr/>
      <dgm:t>
        <a:bodyPr/>
        <a:lstStyle/>
        <a:p>
          <a:r>
            <a:rPr lang="en-US" dirty="0"/>
            <a:t>Skin Diseases</a:t>
          </a:r>
        </a:p>
      </dgm:t>
    </dgm:pt>
    <dgm:pt modelId="{EE61FC35-534D-4B00-94E4-87A9C93CDC42}" type="parTrans" cxnId="{27143418-0F47-4C86-ACD0-5D44774D1F40}">
      <dgm:prSet/>
      <dgm:spPr/>
      <dgm:t>
        <a:bodyPr/>
        <a:lstStyle/>
        <a:p>
          <a:endParaRPr lang="en-US"/>
        </a:p>
      </dgm:t>
    </dgm:pt>
    <dgm:pt modelId="{167A6641-0AE2-4F83-9BB8-AEFB880C5DDA}" type="sibTrans" cxnId="{27143418-0F47-4C86-ACD0-5D44774D1F40}">
      <dgm:prSet/>
      <dgm:spPr/>
      <dgm:t>
        <a:bodyPr/>
        <a:lstStyle/>
        <a:p>
          <a:endParaRPr lang="en-US"/>
        </a:p>
      </dgm:t>
    </dgm:pt>
    <dgm:pt modelId="{196A3EE7-7E75-4B46-AC7A-91BF8B32F004}">
      <dgm:prSet phldrT="[Text]"/>
      <dgm:spPr/>
      <dgm:t>
        <a:bodyPr/>
        <a:lstStyle/>
        <a:p>
          <a:r>
            <a:rPr lang="en-US" dirty="0"/>
            <a:t>Cardiac Conditions</a:t>
          </a:r>
        </a:p>
      </dgm:t>
    </dgm:pt>
    <dgm:pt modelId="{FEC8412A-B284-45BB-9EF6-6806B1F16490}" type="parTrans" cxnId="{41129594-3B7A-494F-BE90-ABA8DFE4928D}">
      <dgm:prSet/>
      <dgm:spPr/>
      <dgm:t>
        <a:bodyPr/>
        <a:lstStyle/>
        <a:p>
          <a:endParaRPr lang="en-US"/>
        </a:p>
      </dgm:t>
    </dgm:pt>
    <dgm:pt modelId="{AA211506-9E3E-4078-8359-3BF7E69E9FBC}" type="sibTrans" cxnId="{41129594-3B7A-494F-BE90-ABA8DFE4928D}">
      <dgm:prSet/>
      <dgm:spPr/>
      <dgm:t>
        <a:bodyPr/>
        <a:lstStyle/>
        <a:p>
          <a:endParaRPr lang="en-US"/>
        </a:p>
      </dgm:t>
    </dgm:pt>
    <dgm:pt modelId="{9A714A20-E516-4BC7-8062-BEA683D9C1E7}" type="pres">
      <dgm:prSet presAssocID="{28DCFA3C-67B2-4C0D-81DE-CB20FA597A4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BBC2B71-CBAA-47C8-A1FD-CAB2FD72C877}" type="pres">
      <dgm:prSet presAssocID="{485E823F-C882-4F29-A60B-8AFAE498D821}" presName="centerShape" presStyleLbl="node0" presStyleIdx="0" presStyleCnt="1"/>
      <dgm:spPr/>
    </dgm:pt>
    <dgm:pt modelId="{4124B636-4DDC-4F4A-8E86-3DB9B7A5DD1C}" type="pres">
      <dgm:prSet presAssocID="{F440BAD1-AEA6-4690-B4CE-9FDDA1D526C0}" presName="node" presStyleLbl="node1" presStyleIdx="0" presStyleCnt="7" custScaleX="110601" custScaleY="73887">
        <dgm:presLayoutVars>
          <dgm:bulletEnabled val="1"/>
        </dgm:presLayoutVars>
      </dgm:prSet>
      <dgm:spPr/>
    </dgm:pt>
    <dgm:pt modelId="{AF57D186-F550-439E-8623-29D15781324C}" type="pres">
      <dgm:prSet presAssocID="{F440BAD1-AEA6-4690-B4CE-9FDDA1D526C0}" presName="dummy" presStyleCnt="0"/>
      <dgm:spPr/>
    </dgm:pt>
    <dgm:pt modelId="{999AB33A-FFEF-43A5-9924-ECEB3198DA7D}" type="pres">
      <dgm:prSet presAssocID="{03107D4D-9E3A-44B2-8F16-9BBB65FFA807}" presName="sibTrans" presStyleLbl="sibTrans2D1" presStyleIdx="0" presStyleCnt="7"/>
      <dgm:spPr/>
    </dgm:pt>
    <dgm:pt modelId="{EA46B7F9-BF7B-4209-B7C2-9FDFE6ED2BF1}" type="pres">
      <dgm:prSet presAssocID="{FFDA6C72-5F5C-4A86-B9FC-BFD7C60F6268}" presName="node" presStyleLbl="node1" presStyleIdx="1" presStyleCnt="7" custScaleX="110601" custScaleY="62646">
        <dgm:presLayoutVars>
          <dgm:bulletEnabled val="1"/>
        </dgm:presLayoutVars>
      </dgm:prSet>
      <dgm:spPr/>
    </dgm:pt>
    <dgm:pt modelId="{3D2D0132-B194-48C3-82D6-0BEDB4D2F96E}" type="pres">
      <dgm:prSet presAssocID="{FFDA6C72-5F5C-4A86-B9FC-BFD7C60F6268}" presName="dummy" presStyleCnt="0"/>
      <dgm:spPr/>
    </dgm:pt>
    <dgm:pt modelId="{4286E4E6-4F4C-48CA-B5D4-33495EE463FC}" type="pres">
      <dgm:prSet presAssocID="{167A6641-0AE2-4F83-9BB8-AEFB880C5DDA}" presName="sibTrans" presStyleLbl="sibTrans2D1" presStyleIdx="1" presStyleCnt="7"/>
      <dgm:spPr/>
    </dgm:pt>
    <dgm:pt modelId="{E12039A6-588C-4851-9EE9-D2CD8E6D54C0}" type="pres">
      <dgm:prSet presAssocID="{196A3EE7-7E75-4B46-AC7A-91BF8B32F004}" presName="node" presStyleLbl="node1" presStyleIdx="2" presStyleCnt="7" custScaleX="110601" custScaleY="62646">
        <dgm:presLayoutVars>
          <dgm:bulletEnabled val="1"/>
        </dgm:presLayoutVars>
      </dgm:prSet>
      <dgm:spPr/>
    </dgm:pt>
    <dgm:pt modelId="{36461B41-CE06-42E4-949A-D57876964C9A}" type="pres">
      <dgm:prSet presAssocID="{196A3EE7-7E75-4B46-AC7A-91BF8B32F004}" presName="dummy" presStyleCnt="0"/>
      <dgm:spPr/>
    </dgm:pt>
    <dgm:pt modelId="{85A4D306-1055-4F60-9C1F-8DE2560FBA75}" type="pres">
      <dgm:prSet presAssocID="{AA211506-9E3E-4078-8359-3BF7E69E9FBC}" presName="sibTrans" presStyleLbl="sibTrans2D1" presStyleIdx="2" presStyleCnt="7"/>
      <dgm:spPr/>
    </dgm:pt>
    <dgm:pt modelId="{C2F24DE3-8D7C-4B93-8C7E-347E87E12323}" type="pres">
      <dgm:prSet presAssocID="{F7D5C595-37D7-4852-A121-BBBCC93684E3}" presName="node" presStyleLbl="node1" presStyleIdx="3" presStyleCnt="7" custScaleX="110601" custScaleY="57690">
        <dgm:presLayoutVars>
          <dgm:bulletEnabled val="1"/>
        </dgm:presLayoutVars>
      </dgm:prSet>
      <dgm:spPr/>
    </dgm:pt>
    <dgm:pt modelId="{AE892A7E-CAB3-46C7-9564-25F204A28D90}" type="pres">
      <dgm:prSet presAssocID="{F7D5C595-37D7-4852-A121-BBBCC93684E3}" presName="dummy" presStyleCnt="0"/>
      <dgm:spPr/>
    </dgm:pt>
    <dgm:pt modelId="{057FEA5E-F9AA-4C1D-AC8C-B5AFAF5656A6}" type="pres">
      <dgm:prSet presAssocID="{7A216FA0-D016-4E82-A729-6AC8C3B92395}" presName="sibTrans" presStyleLbl="sibTrans2D1" presStyleIdx="3" presStyleCnt="7"/>
      <dgm:spPr/>
    </dgm:pt>
    <dgm:pt modelId="{08CBEFDA-689F-4F76-BDEF-F35E8659CC19}" type="pres">
      <dgm:prSet presAssocID="{1C806E6C-A1A0-47B9-873C-3157393BEF6D}" presName="node" presStyleLbl="node1" presStyleIdx="4" presStyleCnt="7" custScaleX="113524" custScaleY="64736">
        <dgm:presLayoutVars>
          <dgm:bulletEnabled val="1"/>
        </dgm:presLayoutVars>
      </dgm:prSet>
      <dgm:spPr/>
    </dgm:pt>
    <dgm:pt modelId="{F001E220-6F8F-4C6C-AB5F-D5379CF95AAA}" type="pres">
      <dgm:prSet presAssocID="{1C806E6C-A1A0-47B9-873C-3157393BEF6D}" presName="dummy" presStyleCnt="0"/>
      <dgm:spPr/>
    </dgm:pt>
    <dgm:pt modelId="{10DE01DE-EA08-4913-AE57-7E6DFE5903C2}" type="pres">
      <dgm:prSet presAssocID="{942A2B47-79A9-4A46-96B9-DC876B63748F}" presName="sibTrans" presStyleLbl="sibTrans2D1" presStyleIdx="4" presStyleCnt="7"/>
      <dgm:spPr/>
    </dgm:pt>
    <dgm:pt modelId="{949855D7-7AF7-47D7-8065-FBAD7B536B43}" type="pres">
      <dgm:prSet presAssocID="{5805488A-73AD-47D8-88A9-7C4DDE6B5B28}" presName="node" presStyleLbl="node1" presStyleIdx="5" presStyleCnt="7" custScaleX="127205" custScaleY="59136">
        <dgm:presLayoutVars>
          <dgm:bulletEnabled val="1"/>
        </dgm:presLayoutVars>
      </dgm:prSet>
      <dgm:spPr/>
    </dgm:pt>
    <dgm:pt modelId="{DC6FD6B6-2AF6-4E9B-9E26-CAED9BC29F2D}" type="pres">
      <dgm:prSet presAssocID="{5805488A-73AD-47D8-88A9-7C4DDE6B5B28}" presName="dummy" presStyleCnt="0"/>
      <dgm:spPr/>
    </dgm:pt>
    <dgm:pt modelId="{DE33A719-0CCD-46FC-B369-5FB06F25709F}" type="pres">
      <dgm:prSet presAssocID="{70EF3010-7108-421E-B84B-673B74AD2B17}" presName="sibTrans" presStyleLbl="sibTrans2D1" presStyleIdx="5" presStyleCnt="7"/>
      <dgm:spPr/>
    </dgm:pt>
    <dgm:pt modelId="{D5C5AFCB-FC99-4819-8C0B-D7CB5B48FD19}" type="pres">
      <dgm:prSet presAssocID="{0AC003DD-6820-4C1E-9534-48A20B310F1F}" presName="node" presStyleLbl="node1" presStyleIdx="6" presStyleCnt="7" custScaleX="126921" custScaleY="64093">
        <dgm:presLayoutVars>
          <dgm:bulletEnabled val="1"/>
        </dgm:presLayoutVars>
      </dgm:prSet>
      <dgm:spPr>
        <a:xfrm>
          <a:off x="371932" y="675283"/>
          <a:ext cx="1266957" cy="941562"/>
        </a:xfrm>
        <a:prstGeom prst="ellipse">
          <a:avLst/>
        </a:prstGeom>
      </dgm:spPr>
    </dgm:pt>
    <dgm:pt modelId="{854F0F35-6168-473F-9460-006CD460C4A0}" type="pres">
      <dgm:prSet presAssocID="{0AC003DD-6820-4C1E-9534-48A20B310F1F}" presName="dummy" presStyleCnt="0"/>
      <dgm:spPr/>
    </dgm:pt>
    <dgm:pt modelId="{B7C5141E-CA43-4B30-B514-FED488415921}" type="pres">
      <dgm:prSet presAssocID="{1BFF15E1-17EB-4937-858E-CFA31E61DF41}" presName="sibTrans" presStyleLbl="sibTrans2D1" presStyleIdx="6" presStyleCnt="7"/>
      <dgm:spPr/>
    </dgm:pt>
  </dgm:ptLst>
  <dgm:cxnLst>
    <dgm:cxn modelId="{27143418-0F47-4C86-ACD0-5D44774D1F40}" srcId="{485E823F-C882-4F29-A60B-8AFAE498D821}" destId="{FFDA6C72-5F5C-4A86-B9FC-BFD7C60F6268}" srcOrd="1" destOrd="0" parTransId="{EE61FC35-534D-4B00-94E4-87A9C93CDC42}" sibTransId="{167A6641-0AE2-4F83-9BB8-AEFB880C5DDA}"/>
    <dgm:cxn modelId="{F395682E-0614-4B8A-9550-D5F52A7B1A34}" srcId="{485E823F-C882-4F29-A60B-8AFAE498D821}" destId="{F7D5C595-37D7-4852-A121-BBBCC93684E3}" srcOrd="3" destOrd="0" parTransId="{E518FB6B-FFFB-4954-B048-6A7CBE088CC9}" sibTransId="{7A216FA0-D016-4E82-A729-6AC8C3B92395}"/>
    <dgm:cxn modelId="{FDF90D65-C9E0-427D-BF71-8EF5B11EB07E}" srcId="{485E823F-C882-4F29-A60B-8AFAE498D821}" destId="{5805488A-73AD-47D8-88A9-7C4DDE6B5B28}" srcOrd="5" destOrd="0" parTransId="{D816CFF3-EB26-4444-8E50-5D37A4273B47}" sibTransId="{70EF3010-7108-421E-B84B-673B74AD2B17}"/>
    <dgm:cxn modelId="{3D88C265-B19F-43F9-8354-403DFBC3F220}" type="presOf" srcId="{7A216FA0-D016-4E82-A729-6AC8C3B92395}" destId="{057FEA5E-F9AA-4C1D-AC8C-B5AFAF5656A6}" srcOrd="0" destOrd="0" presId="urn:microsoft.com/office/officeart/2005/8/layout/radial6"/>
    <dgm:cxn modelId="{86A32748-321C-45CA-AEB5-1C9C4707642A}" type="presOf" srcId="{70EF3010-7108-421E-B84B-673B74AD2B17}" destId="{DE33A719-0CCD-46FC-B369-5FB06F25709F}" srcOrd="0" destOrd="0" presId="urn:microsoft.com/office/officeart/2005/8/layout/radial6"/>
    <dgm:cxn modelId="{EFC49F4C-FE2B-474C-974F-36AC0A1511C7}" type="presOf" srcId="{FFDA6C72-5F5C-4A86-B9FC-BFD7C60F6268}" destId="{EA46B7F9-BF7B-4209-B7C2-9FDFE6ED2BF1}" srcOrd="0" destOrd="0" presId="urn:microsoft.com/office/officeart/2005/8/layout/radial6"/>
    <dgm:cxn modelId="{5DB13C6F-4D32-40CD-9272-1E751C2BC4F6}" srcId="{485E823F-C882-4F29-A60B-8AFAE498D821}" destId="{0AC003DD-6820-4C1E-9534-48A20B310F1F}" srcOrd="6" destOrd="0" parTransId="{C8FDE7E2-404E-4F9C-B535-B70202D6FD0F}" sibTransId="{1BFF15E1-17EB-4937-858E-CFA31E61DF41}"/>
    <dgm:cxn modelId="{7E94DB73-878B-468F-91AB-C6FC780F0594}" type="presOf" srcId="{1BFF15E1-17EB-4937-858E-CFA31E61DF41}" destId="{B7C5141E-CA43-4B30-B514-FED488415921}" srcOrd="0" destOrd="0" presId="urn:microsoft.com/office/officeart/2005/8/layout/radial6"/>
    <dgm:cxn modelId="{C3034354-483D-4FBD-9319-113ABF5D4531}" type="presOf" srcId="{942A2B47-79A9-4A46-96B9-DC876B63748F}" destId="{10DE01DE-EA08-4913-AE57-7E6DFE5903C2}" srcOrd="0" destOrd="0" presId="urn:microsoft.com/office/officeart/2005/8/layout/radial6"/>
    <dgm:cxn modelId="{5682F959-E2AE-4A1C-86F8-31AC0D503612}" type="presOf" srcId="{28DCFA3C-67B2-4C0D-81DE-CB20FA597A4F}" destId="{9A714A20-E516-4BC7-8062-BEA683D9C1E7}" srcOrd="0" destOrd="0" presId="urn:microsoft.com/office/officeart/2005/8/layout/radial6"/>
    <dgm:cxn modelId="{B196D17D-78E6-446A-8A4E-61E4FB122A8F}" type="presOf" srcId="{F440BAD1-AEA6-4690-B4CE-9FDDA1D526C0}" destId="{4124B636-4DDC-4F4A-8E86-3DB9B7A5DD1C}" srcOrd="0" destOrd="0" presId="urn:microsoft.com/office/officeart/2005/8/layout/radial6"/>
    <dgm:cxn modelId="{30EF408E-FA59-4209-A36D-49D1706FE159}" type="presOf" srcId="{1C806E6C-A1A0-47B9-873C-3157393BEF6D}" destId="{08CBEFDA-689F-4F76-BDEF-F35E8659CC19}" srcOrd="0" destOrd="0" presId="urn:microsoft.com/office/officeart/2005/8/layout/radial6"/>
    <dgm:cxn modelId="{1455298F-2ED0-44DC-B49F-97108D8C0B1E}" type="presOf" srcId="{5805488A-73AD-47D8-88A9-7C4DDE6B5B28}" destId="{949855D7-7AF7-47D7-8065-FBAD7B536B43}" srcOrd="0" destOrd="0" presId="urn:microsoft.com/office/officeart/2005/8/layout/radial6"/>
    <dgm:cxn modelId="{41129594-3B7A-494F-BE90-ABA8DFE4928D}" srcId="{485E823F-C882-4F29-A60B-8AFAE498D821}" destId="{196A3EE7-7E75-4B46-AC7A-91BF8B32F004}" srcOrd="2" destOrd="0" parTransId="{FEC8412A-B284-45BB-9EF6-6806B1F16490}" sibTransId="{AA211506-9E3E-4078-8359-3BF7E69E9FBC}"/>
    <dgm:cxn modelId="{569EAF97-D73D-49B9-8139-76425A07931F}" type="presOf" srcId="{485E823F-C882-4F29-A60B-8AFAE498D821}" destId="{5BBC2B71-CBAA-47C8-A1FD-CAB2FD72C877}" srcOrd="0" destOrd="0" presId="urn:microsoft.com/office/officeart/2005/8/layout/radial6"/>
    <dgm:cxn modelId="{B7C674AD-FD85-4A53-B026-7CA8C30C70F3}" type="presOf" srcId="{AA211506-9E3E-4078-8359-3BF7E69E9FBC}" destId="{85A4D306-1055-4F60-9C1F-8DE2560FBA75}" srcOrd="0" destOrd="0" presId="urn:microsoft.com/office/officeart/2005/8/layout/radial6"/>
    <dgm:cxn modelId="{2F45CAB3-7286-420F-904C-5EDC34787F99}" type="presOf" srcId="{167A6641-0AE2-4F83-9BB8-AEFB880C5DDA}" destId="{4286E4E6-4F4C-48CA-B5D4-33495EE463FC}" srcOrd="0" destOrd="0" presId="urn:microsoft.com/office/officeart/2005/8/layout/radial6"/>
    <dgm:cxn modelId="{82B98FB9-6B24-421F-834F-5C21B2FBF5BD}" type="presOf" srcId="{0AC003DD-6820-4C1E-9534-48A20B310F1F}" destId="{D5C5AFCB-FC99-4819-8C0B-D7CB5B48FD19}" srcOrd="0" destOrd="0" presId="urn:microsoft.com/office/officeart/2005/8/layout/radial6"/>
    <dgm:cxn modelId="{92A26DBA-7645-42AB-8E0F-B167FD9DDFB4}" srcId="{485E823F-C882-4F29-A60B-8AFAE498D821}" destId="{1C806E6C-A1A0-47B9-873C-3157393BEF6D}" srcOrd="4" destOrd="0" parTransId="{02256C43-0DC8-405C-8E78-6FB79E9C24CD}" sibTransId="{942A2B47-79A9-4A46-96B9-DC876B63748F}"/>
    <dgm:cxn modelId="{9881DABC-CCEA-40AE-A529-0343B89A30ED}" type="presOf" srcId="{196A3EE7-7E75-4B46-AC7A-91BF8B32F004}" destId="{E12039A6-588C-4851-9EE9-D2CD8E6D54C0}" srcOrd="0" destOrd="0" presId="urn:microsoft.com/office/officeart/2005/8/layout/radial6"/>
    <dgm:cxn modelId="{1A4914BF-19E2-4CB0-A989-E4BB9B1B0E24}" srcId="{28DCFA3C-67B2-4C0D-81DE-CB20FA597A4F}" destId="{485E823F-C882-4F29-A60B-8AFAE498D821}" srcOrd="0" destOrd="0" parTransId="{7724AE83-24E2-4860-9282-909D83EB0E01}" sibTransId="{EEE2397D-D66E-465B-903B-336E023DDFFF}"/>
    <dgm:cxn modelId="{0B2893C5-05EF-4D9F-AD12-2027BB3C6F65}" srcId="{485E823F-C882-4F29-A60B-8AFAE498D821}" destId="{F440BAD1-AEA6-4690-B4CE-9FDDA1D526C0}" srcOrd="0" destOrd="0" parTransId="{D195853E-2840-419B-9A49-1ECF7903AE5A}" sibTransId="{03107D4D-9E3A-44B2-8F16-9BBB65FFA807}"/>
    <dgm:cxn modelId="{9B247FE3-0135-4671-BB92-FA60DFACD36C}" type="presOf" srcId="{F7D5C595-37D7-4852-A121-BBBCC93684E3}" destId="{C2F24DE3-8D7C-4B93-8C7E-347E87E12323}" srcOrd="0" destOrd="0" presId="urn:microsoft.com/office/officeart/2005/8/layout/radial6"/>
    <dgm:cxn modelId="{90E3DEF1-940C-4343-837A-AB43F5BFB9FC}" type="presOf" srcId="{03107D4D-9E3A-44B2-8F16-9BBB65FFA807}" destId="{999AB33A-FFEF-43A5-9924-ECEB3198DA7D}" srcOrd="0" destOrd="0" presId="urn:microsoft.com/office/officeart/2005/8/layout/radial6"/>
    <dgm:cxn modelId="{3D2AD24D-651C-467D-A4CD-F973CA589556}" type="presParOf" srcId="{9A714A20-E516-4BC7-8062-BEA683D9C1E7}" destId="{5BBC2B71-CBAA-47C8-A1FD-CAB2FD72C877}" srcOrd="0" destOrd="0" presId="urn:microsoft.com/office/officeart/2005/8/layout/radial6"/>
    <dgm:cxn modelId="{E01B623E-163C-4BF1-BA9B-4B7D353D22C2}" type="presParOf" srcId="{9A714A20-E516-4BC7-8062-BEA683D9C1E7}" destId="{4124B636-4DDC-4F4A-8E86-3DB9B7A5DD1C}" srcOrd="1" destOrd="0" presId="urn:microsoft.com/office/officeart/2005/8/layout/radial6"/>
    <dgm:cxn modelId="{D2252844-CBC2-444C-8751-6BD5D864909A}" type="presParOf" srcId="{9A714A20-E516-4BC7-8062-BEA683D9C1E7}" destId="{AF57D186-F550-439E-8623-29D15781324C}" srcOrd="2" destOrd="0" presId="urn:microsoft.com/office/officeart/2005/8/layout/radial6"/>
    <dgm:cxn modelId="{3F224068-48A2-4E64-B901-82215A94B4DD}" type="presParOf" srcId="{9A714A20-E516-4BC7-8062-BEA683D9C1E7}" destId="{999AB33A-FFEF-43A5-9924-ECEB3198DA7D}" srcOrd="3" destOrd="0" presId="urn:microsoft.com/office/officeart/2005/8/layout/radial6"/>
    <dgm:cxn modelId="{1C3D8451-54EF-4E5D-AD8A-55DE66267F28}" type="presParOf" srcId="{9A714A20-E516-4BC7-8062-BEA683D9C1E7}" destId="{EA46B7F9-BF7B-4209-B7C2-9FDFE6ED2BF1}" srcOrd="4" destOrd="0" presId="urn:microsoft.com/office/officeart/2005/8/layout/radial6"/>
    <dgm:cxn modelId="{BD57B6CC-E666-46A3-8F1A-E8FC4287C27B}" type="presParOf" srcId="{9A714A20-E516-4BC7-8062-BEA683D9C1E7}" destId="{3D2D0132-B194-48C3-82D6-0BEDB4D2F96E}" srcOrd="5" destOrd="0" presId="urn:microsoft.com/office/officeart/2005/8/layout/radial6"/>
    <dgm:cxn modelId="{945EB38F-E2B5-4507-80AE-D04FED039E54}" type="presParOf" srcId="{9A714A20-E516-4BC7-8062-BEA683D9C1E7}" destId="{4286E4E6-4F4C-48CA-B5D4-33495EE463FC}" srcOrd="6" destOrd="0" presId="urn:microsoft.com/office/officeart/2005/8/layout/radial6"/>
    <dgm:cxn modelId="{D2883269-2585-4E9A-957B-49D3D011C3F1}" type="presParOf" srcId="{9A714A20-E516-4BC7-8062-BEA683D9C1E7}" destId="{E12039A6-588C-4851-9EE9-D2CD8E6D54C0}" srcOrd="7" destOrd="0" presId="urn:microsoft.com/office/officeart/2005/8/layout/radial6"/>
    <dgm:cxn modelId="{D4C064A0-4A10-468E-990B-5C0A9E43D532}" type="presParOf" srcId="{9A714A20-E516-4BC7-8062-BEA683D9C1E7}" destId="{36461B41-CE06-42E4-949A-D57876964C9A}" srcOrd="8" destOrd="0" presId="urn:microsoft.com/office/officeart/2005/8/layout/radial6"/>
    <dgm:cxn modelId="{9E132F6F-78B3-4FB2-AB26-CC347AC5EEFF}" type="presParOf" srcId="{9A714A20-E516-4BC7-8062-BEA683D9C1E7}" destId="{85A4D306-1055-4F60-9C1F-8DE2560FBA75}" srcOrd="9" destOrd="0" presId="urn:microsoft.com/office/officeart/2005/8/layout/radial6"/>
    <dgm:cxn modelId="{DD5483AE-D1A3-4458-BEE7-9869EDF042D9}" type="presParOf" srcId="{9A714A20-E516-4BC7-8062-BEA683D9C1E7}" destId="{C2F24DE3-8D7C-4B93-8C7E-347E87E12323}" srcOrd="10" destOrd="0" presId="urn:microsoft.com/office/officeart/2005/8/layout/radial6"/>
    <dgm:cxn modelId="{5942CCAA-B48A-4F74-A973-9B844BE1603F}" type="presParOf" srcId="{9A714A20-E516-4BC7-8062-BEA683D9C1E7}" destId="{AE892A7E-CAB3-46C7-9564-25F204A28D90}" srcOrd="11" destOrd="0" presId="urn:microsoft.com/office/officeart/2005/8/layout/radial6"/>
    <dgm:cxn modelId="{09CAD166-0437-48C4-970A-18E55BCDD6C7}" type="presParOf" srcId="{9A714A20-E516-4BC7-8062-BEA683D9C1E7}" destId="{057FEA5E-F9AA-4C1D-AC8C-B5AFAF5656A6}" srcOrd="12" destOrd="0" presId="urn:microsoft.com/office/officeart/2005/8/layout/radial6"/>
    <dgm:cxn modelId="{57262EAF-574D-41A6-985A-7A154EF5EF09}" type="presParOf" srcId="{9A714A20-E516-4BC7-8062-BEA683D9C1E7}" destId="{08CBEFDA-689F-4F76-BDEF-F35E8659CC19}" srcOrd="13" destOrd="0" presId="urn:microsoft.com/office/officeart/2005/8/layout/radial6"/>
    <dgm:cxn modelId="{E77528CD-C532-48E5-BD28-901A3D6DC407}" type="presParOf" srcId="{9A714A20-E516-4BC7-8062-BEA683D9C1E7}" destId="{F001E220-6F8F-4C6C-AB5F-D5379CF95AAA}" srcOrd="14" destOrd="0" presId="urn:microsoft.com/office/officeart/2005/8/layout/radial6"/>
    <dgm:cxn modelId="{BF5475A7-A537-485B-AA08-1909F91C1321}" type="presParOf" srcId="{9A714A20-E516-4BC7-8062-BEA683D9C1E7}" destId="{10DE01DE-EA08-4913-AE57-7E6DFE5903C2}" srcOrd="15" destOrd="0" presId="urn:microsoft.com/office/officeart/2005/8/layout/radial6"/>
    <dgm:cxn modelId="{7198AFA5-762E-4D12-9E0E-592E6B7D2BDC}" type="presParOf" srcId="{9A714A20-E516-4BC7-8062-BEA683D9C1E7}" destId="{949855D7-7AF7-47D7-8065-FBAD7B536B43}" srcOrd="16" destOrd="0" presId="urn:microsoft.com/office/officeart/2005/8/layout/radial6"/>
    <dgm:cxn modelId="{81FAABF8-E8F4-4968-838B-FB09268B9DCB}" type="presParOf" srcId="{9A714A20-E516-4BC7-8062-BEA683D9C1E7}" destId="{DC6FD6B6-2AF6-4E9B-9E26-CAED9BC29F2D}" srcOrd="17" destOrd="0" presId="urn:microsoft.com/office/officeart/2005/8/layout/radial6"/>
    <dgm:cxn modelId="{685E58C3-F626-41C8-8361-D4649A9C8424}" type="presParOf" srcId="{9A714A20-E516-4BC7-8062-BEA683D9C1E7}" destId="{DE33A719-0CCD-46FC-B369-5FB06F25709F}" srcOrd="18" destOrd="0" presId="urn:microsoft.com/office/officeart/2005/8/layout/radial6"/>
    <dgm:cxn modelId="{1E1A52C1-1267-4F9D-A5CC-081E56D60B54}" type="presParOf" srcId="{9A714A20-E516-4BC7-8062-BEA683D9C1E7}" destId="{D5C5AFCB-FC99-4819-8C0B-D7CB5B48FD19}" srcOrd="19" destOrd="0" presId="urn:microsoft.com/office/officeart/2005/8/layout/radial6"/>
    <dgm:cxn modelId="{5161B87D-AF47-47C9-A1C7-3902B14EB981}" type="presParOf" srcId="{9A714A20-E516-4BC7-8062-BEA683D9C1E7}" destId="{854F0F35-6168-473F-9460-006CD460C4A0}" srcOrd="20" destOrd="0" presId="urn:microsoft.com/office/officeart/2005/8/layout/radial6"/>
    <dgm:cxn modelId="{12A029C6-3DBF-4BAF-99D3-A57ACDBC504E}" type="presParOf" srcId="{9A714A20-E516-4BC7-8062-BEA683D9C1E7}" destId="{B7C5141E-CA43-4B30-B514-FED488415921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DCFA3C-67B2-4C0D-81DE-CB20FA597A4F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5E823F-C882-4F29-A60B-8AFAE498D821}">
      <dgm:prSet phldrT="[Text]"/>
      <dgm:spPr/>
      <dgm:t>
        <a:bodyPr/>
        <a:lstStyle/>
        <a:p>
          <a:r>
            <a:rPr lang="en-US" dirty="0"/>
            <a:t>Patient Data</a:t>
          </a:r>
        </a:p>
      </dgm:t>
    </dgm:pt>
    <dgm:pt modelId="{EEE2397D-D66E-465B-903B-336E023DDFFF}" type="sibTrans" cxnId="{1A4914BF-19E2-4CB0-A989-E4BB9B1B0E24}">
      <dgm:prSet/>
      <dgm:spPr/>
      <dgm:t>
        <a:bodyPr/>
        <a:lstStyle/>
        <a:p>
          <a:endParaRPr lang="en-US"/>
        </a:p>
      </dgm:t>
    </dgm:pt>
    <dgm:pt modelId="{7724AE83-24E2-4860-9282-909D83EB0E01}" type="parTrans" cxnId="{1A4914BF-19E2-4CB0-A989-E4BB9B1B0E24}">
      <dgm:prSet/>
      <dgm:spPr/>
      <dgm:t>
        <a:bodyPr/>
        <a:lstStyle/>
        <a:p>
          <a:endParaRPr lang="en-US"/>
        </a:p>
      </dgm:t>
    </dgm:pt>
    <dgm:pt modelId="{F440BAD1-AEA6-4690-B4CE-9FDDA1D526C0}">
      <dgm:prSet phldrT="[Text]" custT="1"/>
      <dgm:spPr/>
      <dgm:t>
        <a:bodyPr/>
        <a:lstStyle/>
        <a:p>
          <a:r>
            <a:rPr lang="en-US" sz="1100" dirty="0"/>
            <a:t>Internal Medicine</a:t>
          </a:r>
        </a:p>
      </dgm:t>
    </dgm:pt>
    <dgm:pt modelId="{03107D4D-9E3A-44B2-8F16-9BBB65FFA807}" type="sibTrans" cxnId="{0B2893C5-05EF-4D9F-AD12-2027BB3C6F65}">
      <dgm:prSet/>
      <dgm:spPr/>
      <dgm:t>
        <a:bodyPr/>
        <a:lstStyle/>
        <a:p>
          <a:endParaRPr lang="en-US"/>
        </a:p>
      </dgm:t>
    </dgm:pt>
    <dgm:pt modelId="{D195853E-2840-419B-9A49-1ECF7903AE5A}" type="parTrans" cxnId="{0B2893C5-05EF-4D9F-AD12-2027BB3C6F65}">
      <dgm:prSet/>
      <dgm:spPr/>
      <dgm:t>
        <a:bodyPr/>
        <a:lstStyle/>
        <a:p>
          <a:endParaRPr lang="en-US"/>
        </a:p>
      </dgm:t>
    </dgm:pt>
    <dgm:pt modelId="{1C806E6C-A1A0-47B9-873C-3157393BEF6D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890" tIns="8890" rIns="8890" bIns="889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Radiologists</a:t>
          </a:r>
        </a:p>
      </dgm:t>
    </dgm:pt>
    <dgm:pt modelId="{942A2B47-79A9-4A46-96B9-DC876B63748F}" type="sibTrans" cxnId="{92A26DBA-7645-42AB-8E0F-B167FD9DDFB4}">
      <dgm:prSet/>
      <dgm:spPr/>
      <dgm:t>
        <a:bodyPr/>
        <a:lstStyle/>
        <a:p>
          <a:endParaRPr lang="en-US"/>
        </a:p>
      </dgm:t>
    </dgm:pt>
    <dgm:pt modelId="{02256C43-0DC8-405C-8E78-6FB79E9C24CD}" type="parTrans" cxnId="{92A26DBA-7645-42AB-8E0F-B167FD9DDFB4}">
      <dgm:prSet/>
      <dgm:spPr/>
      <dgm:t>
        <a:bodyPr/>
        <a:lstStyle/>
        <a:p>
          <a:endParaRPr lang="en-US"/>
        </a:p>
      </dgm:t>
    </dgm:pt>
    <dgm:pt modelId="{5805488A-73AD-47D8-88A9-7C4DDE6B5B28}">
      <dgm:prSet phldrT="[Text]" custT="1"/>
      <dgm:spPr/>
      <dgm:t>
        <a:bodyPr/>
        <a:lstStyle/>
        <a:p>
          <a:r>
            <a:rPr lang="en-US" sz="1100" dirty="0"/>
            <a:t>Oncologists</a:t>
          </a:r>
        </a:p>
      </dgm:t>
    </dgm:pt>
    <dgm:pt modelId="{70EF3010-7108-421E-B84B-673B74AD2B17}" type="sibTrans" cxnId="{FDF90D65-C9E0-427D-BF71-8EF5B11EB07E}">
      <dgm:prSet/>
      <dgm:spPr/>
      <dgm:t>
        <a:bodyPr/>
        <a:lstStyle/>
        <a:p>
          <a:endParaRPr lang="en-US"/>
        </a:p>
      </dgm:t>
    </dgm:pt>
    <dgm:pt modelId="{D816CFF3-EB26-4444-8E50-5D37A4273B47}" type="parTrans" cxnId="{FDF90D65-C9E0-427D-BF71-8EF5B11EB07E}">
      <dgm:prSet/>
      <dgm:spPr/>
      <dgm:t>
        <a:bodyPr/>
        <a:lstStyle/>
        <a:p>
          <a:endParaRPr lang="en-US"/>
        </a:p>
      </dgm:t>
    </dgm:pt>
    <dgm:pt modelId="{0AC003DD-6820-4C1E-9534-48A20B310F1F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2700" tIns="12700" rIns="12700" bIns="1270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Psychiatrists</a:t>
          </a:r>
        </a:p>
      </dgm:t>
    </dgm:pt>
    <dgm:pt modelId="{1BFF15E1-17EB-4937-858E-CFA31E61DF41}" type="sibTrans" cxnId="{5DB13C6F-4D32-40CD-9272-1E751C2BC4F6}">
      <dgm:prSet/>
      <dgm:spPr/>
      <dgm:t>
        <a:bodyPr/>
        <a:lstStyle/>
        <a:p>
          <a:endParaRPr lang="en-US"/>
        </a:p>
      </dgm:t>
    </dgm:pt>
    <dgm:pt modelId="{C8FDE7E2-404E-4F9C-B535-B70202D6FD0F}" type="parTrans" cxnId="{5DB13C6F-4D32-40CD-9272-1E751C2BC4F6}">
      <dgm:prSet/>
      <dgm:spPr/>
      <dgm:t>
        <a:bodyPr/>
        <a:lstStyle/>
        <a:p>
          <a:endParaRPr lang="en-US"/>
        </a:p>
      </dgm:t>
    </dgm:pt>
    <dgm:pt modelId="{F7D5C595-37D7-4852-A121-BBBCC93684E3}">
      <dgm:prSet phldrT="[Text]" custT="1"/>
      <dgm:spPr/>
      <dgm:t>
        <a:bodyPr/>
        <a:lstStyle/>
        <a:p>
          <a:r>
            <a:rPr lang="en-US" sz="1100" dirty="0"/>
            <a:t>Surgeons</a:t>
          </a:r>
        </a:p>
      </dgm:t>
    </dgm:pt>
    <dgm:pt modelId="{E518FB6B-FFFB-4954-B048-6A7CBE088CC9}" type="parTrans" cxnId="{F395682E-0614-4B8A-9550-D5F52A7B1A34}">
      <dgm:prSet/>
      <dgm:spPr/>
      <dgm:t>
        <a:bodyPr/>
        <a:lstStyle/>
        <a:p>
          <a:endParaRPr lang="en-US"/>
        </a:p>
      </dgm:t>
    </dgm:pt>
    <dgm:pt modelId="{7A216FA0-D016-4E82-A729-6AC8C3B92395}" type="sibTrans" cxnId="{F395682E-0614-4B8A-9550-D5F52A7B1A34}">
      <dgm:prSet/>
      <dgm:spPr/>
      <dgm:t>
        <a:bodyPr/>
        <a:lstStyle/>
        <a:p>
          <a:endParaRPr lang="en-US"/>
        </a:p>
      </dgm:t>
    </dgm:pt>
    <dgm:pt modelId="{FFDA6C72-5F5C-4A86-B9FC-BFD7C60F6268}">
      <dgm:prSet phldrT="[Text]" custT="1"/>
      <dgm:spPr/>
      <dgm:t>
        <a:bodyPr/>
        <a:lstStyle/>
        <a:p>
          <a:r>
            <a:rPr lang="en-US" sz="1100" dirty="0"/>
            <a:t>Neurologists</a:t>
          </a:r>
        </a:p>
      </dgm:t>
    </dgm:pt>
    <dgm:pt modelId="{EE61FC35-534D-4B00-94E4-87A9C93CDC42}" type="parTrans" cxnId="{27143418-0F47-4C86-ACD0-5D44774D1F40}">
      <dgm:prSet/>
      <dgm:spPr/>
      <dgm:t>
        <a:bodyPr/>
        <a:lstStyle/>
        <a:p>
          <a:endParaRPr lang="en-US"/>
        </a:p>
      </dgm:t>
    </dgm:pt>
    <dgm:pt modelId="{167A6641-0AE2-4F83-9BB8-AEFB880C5DDA}" type="sibTrans" cxnId="{27143418-0F47-4C86-ACD0-5D44774D1F40}">
      <dgm:prSet/>
      <dgm:spPr/>
      <dgm:t>
        <a:bodyPr/>
        <a:lstStyle/>
        <a:p>
          <a:endParaRPr lang="en-US"/>
        </a:p>
      </dgm:t>
    </dgm:pt>
    <dgm:pt modelId="{196A3EE7-7E75-4B46-AC7A-91BF8B32F004}">
      <dgm:prSet phldrT="[Text]" custT="1"/>
      <dgm:spPr/>
      <dgm:t>
        <a:bodyPr/>
        <a:lstStyle/>
        <a:p>
          <a:r>
            <a:rPr lang="en-US" sz="1100" dirty="0"/>
            <a:t>Cardiologists</a:t>
          </a:r>
        </a:p>
      </dgm:t>
    </dgm:pt>
    <dgm:pt modelId="{FEC8412A-B284-45BB-9EF6-6806B1F16490}" type="parTrans" cxnId="{41129594-3B7A-494F-BE90-ABA8DFE4928D}">
      <dgm:prSet/>
      <dgm:spPr/>
      <dgm:t>
        <a:bodyPr/>
        <a:lstStyle/>
        <a:p>
          <a:endParaRPr lang="en-US"/>
        </a:p>
      </dgm:t>
    </dgm:pt>
    <dgm:pt modelId="{AA211506-9E3E-4078-8359-3BF7E69E9FBC}" type="sibTrans" cxnId="{41129594-3B7A-494F-BE90-ABA8DFE4928D}">
      <dgm:prSet/>
      <dgm:spPr/>
      <dgm:t>
        <a:bodyPr/>
        <a:lstStyle/>
        <a:p>
          <a:endParaRPr lang="en-US"/>
        </a:p>
      </dgm:t>
    </dgm:pt>
    <dgm:pt modelId="{9A714A20-E516-4BC7-8062-BEA683D9C1E7}" type="pres">
      <dgm:prSet presAssocID="{28DCFA3C-67B2-4C0D-81DE-CB20FA597A4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BBC2B71-CBAA-47C8-A1FD-CAB2FD72C877}" type="pres">
      <dgm:prSet presAssocID="{485E823F-C882-4F29-A60B-8AFAE498D821}" presName="centerShape" presStyleLbl="node0" presStyleIdx="0" presStyleCnt="1"/>
      <dgm:spPr/>
    </dgm:pt>
    <dgm:pt modelId="{4124B636-4DDC-4F4A-8E86-3DB9B7A5DD1C}" type="pres">
      <dgm:prSet presAssocID="{F440BAD1-AEA6-4690-B4CE-9FDDA1D526C0}" presName="node" presStyleLbl="node1" presStyleIdx="0" presStyleCnt="7" custScaleX="110601" custScaleY="73887">
        <dgm:presLayoutVars>
          <dgm:bulletEnabled val="1"/>
        </dgm:presLayoutVars>
      </dgm:prSet>
      <dgm:spPr/>
    </dgm:pt>
    <dgm:pt modelId="{AF57D186-F550-439E-8623-29D15781324C}" type="pres">
      <dgm:prSet presAssocID="{F440BAD1-AEA6-4690-B4CE-9FDDA1D526C0}" presName="dummy" presStyleCnt="0"/>
      <dgm:spPr/>
    </dgm:pt>
    <dgm:pt modelId="{999AB33A-FFEF-43A5-9924-ECEB3198DA7D}" type="pres">
      <dgm:prSet presAssocID="{03107D4D-9E3A-44B2-8F16-9BBB65FFA807}" presName="sibTrans" presStyleLbl="sibTrans2D1" presStyleIdx="0" presStyleCnt="7"/>
      <dgm:spPr/>
    </dgm:pt>
    <dgm:pt modelId="{EA46B7F9-BF7B-4209-B7C2-9FDFE6ED2BF1}" type="pres">
      <dgm:prSet presAssocID="{FFDA6C72-5F5C-4A86-B9FC-BFD7C60F6268}" presName="node" presStyleLbl="node1" presStyleIdx="1" presStyleCnt="7" custScaleX="120523" custScaleY="62646">
        <dgm:presLayoutVars>
          <dgm:bulletEnabled val="1"/>
        </dgm:presLayoutVars>
      </dgm:prSet>
      <dgm:spPr/>
    </dgm:pt>
    <dgm:pt modelId="{3D2D0132-B194-48C3-82D6-0BEDB4D2F96E}" type="pres">
      <dgm:prSet presAssocID="{FFDA6C72-5F5C-4A86-B9FC-BFD7C60F6268}" presName="dummy" presStyleCnt="0"/>
      <dgm:spPr/>
    </dgm:pt>
    <dgm:pt modelId="{4286E4E6-4F4C-48CA-B5D4-33495EE463FC}" type="pres">
      <dgm:prSet presAssocID="{167A6641-0AE2-4F83-9BB8-AEFB880C5DDA}" presName="sibTrans" presStyleLbl="sibTrans2D1" presStyleIdx="1" presStyleCnt="7"/>
      <dgm:spPr/>
    </dgm:pt>
    <dgm:pt modelId="{E12039A6-588C-4851-9EE9-D2CD8E6D54C0}" type="pres">
      <dgm:prSet presAssocID="{196A3EE7-7E75-4B46-AC7A-91BF8B32F004}" presName="node" presStyleLbl="node1" presStyleIdx="2" presStyleCnt="7" custScaleX="130753" custScaleY="62646">
        <dgm:presLayoutVars>
          <dgm:bulletEnabled val="1"/>
        </dgm:presLayoutVars>
      </dgm:prSet>
      <dgm:spPr/>
    </dgm:pt>
    <dgm:pt modelId="{36461B41-CE06-42E4-949A-D57876964C9A}" type="pres">
      <dgm:prSet presAssocID="{196A3EE7-7E75-4B46-AC7A-91BF8B32F004}" presName="dummy" presStyleCnt="0"/>
      <dgm:spPr/>
    </dgm:pt>
    <dgm:pt modelId="{85A4D306-1055-4F60-9C1F-8DE2560FBA75}" type="pres">
      <dgm:prSet presAssocID="{AA211506-9E3E-4078-8359-3BF7E69E9FBC}" presName="sibTrans" presStyleLbl="sibTrans2D1" presStyleIdx="2" presStyleCnt="7"/>
      <dgm:spPr/>
    </dgm:pt>
    <dgm:pt modelId="{C2F24DE3-8D7C-4B93-8C7E-347E87E12323}" type="pres">
      <dgm:prSet presAssocID="{F7D5C595-37D7-4852-A121-BBBCC93684E3}" presName="node" presStyleLbl="node1" presStyleIdx="3" presStyleCnt="7" custScaleX="110601" custScaleY="57690">
        <dgm:presLayoutVars>
          <dgm:bulletEnabled val="1"/>
        </dgm:presLayoutVars>
      </dgm:prSet>
      <dgm:spPr/>
    </dgm:pt>
    <dgm:pt modelId="{AE892A7E-CAB3-46C7-9564-25F204A28D90}" type="pres">
      <dgm:prSet presAssocID="{F7D5C595-37D7-4852-A121-BBBCC93684E3}" presName="dummy" presStyleCnt="0"/>
      <dgm:spPr/>
    </dgm:pt>
    <dgm:pt modelId="{057FEA5E-F9AA-4C1D-AC8C-B5AFAF5656A6}" type="pres">
      <dgm:prSet presAssocID="{7A216FA0-D016-4E82-A729-6AC8C3B92395}" presName="sibTrans" presStyleLbl="sibTrans2D1" presStyleIdx="3" presStyleCnt="7"/>
      <dgm:spPr/>
    </dgm:pt>
    <dgm:pt modelId="{08CBEFDA-689F-4F76-BDEF-F35E8659CC19}" type="pres">
      <dgm:prSet presAssocID="{1C806E6C-A1A0-47B9-873C-3157393BEF6D}" presName="node" presStyleLbl="node1" presStyleIdx="4" presStyleCnt="7" custScaleX="113524" custScaleY="64736">
        <dgm:presLayoutVars>
          <dgm:bulletEnabled val="1"/>
        </dgm:presLayoutVars>
      </dgm:prSet>
      <dgm:spPr/>
    </dgm:pt>
    <dgm:pt modelId="{F001E220-6F8F-4C6C-AB5F-D5379CF95AAA}" type="pres">
      <dgm:prSet presAssocID="{1C806E6C-A1A0-47B9-873C-3157393BEF6D}" presName="dummy" presStyleCnt="0"/>
      <dgm:spPr/>
    </dgm:pt>
    <dgm:pt modelId="{10DE01DE-EA08-4913-AE57-7E6DFE5903C2}" type="pres">
      <dgm:prSet presAssocID="{942A2B47-79A9-4A46-96B9-DC876B63748F}" presName="sibTrans" presStyleLbl="sibTrans2D1" presStyleIdx="4" presStyleCnt="7"/>
      <dgm:spPr/>
    </dgm:pt>
    <dgm:pt modelId="{949855D7-7AF7-47D7-8065-FBAD7B536B43}" type="pres">
      <dgm:prSet presAssocID="{5805488A-73AD-47D8-88A9-7C4DDE6B5B28}" presName="node" presStyleLbl="node1" presStyleIdx="5" presStyleCnt="7" custScaleX="127205" custScaleY="59136">
        <dgm:presLayoutVars>
          <dgm:bulletEnabled val="1"/>
        </dgm:presLayoutVars>
      </dgm:prSet>
      <dgm:spPr/>
    </dgm:pt>
    <dgm:pt modelId="{DC6FD6B6-2AF6-4E9B-9E26-CAED9BC29F2D}" type="pres">
      <dgm:prSet presAssocID="{5805488A-73AD-47D8-88A9-7C4DDE6B5B28}" presName="dummy" presStyleCnt="0"/>
      <dgm:spPr/>
    </dgm:pt>
    <dgm:pt modelId="{DE33A719-0CCD-46FC-B369-5FB06F25709F}" type="pres">
      <dgm:prSet presAssocID="{70EF3010-7108-421E-B84B-673B74AD2B17}" presName="sibTrans" presStyleLbl="sibTrans2D1" presStyleIdx="5" presStyleCnt="7"/>
      <dgm:spPr/>
    </dgm:pt>
    <dgm:pt modelId="{D5C5AFCB-FC99-4819-8C0B-D7CB5B48FD19}" type="pres">
      <dgm:prSet presAssocID="{0AC003DD-6820-4C1E-9534-48A20B310F1F}" presName="node" presStyleLbl="node1" presStyleIdx="6" presStyleCnt="7" custScaleX="126921" custScaleY="64093">
        <dgm:presLayoutVars>
          <dgm:bulletEnabled val="1"/>
        </dgm:presLayoutVars>
      </dgm:prSet>
      <dgm:spPr>
        <a:xfrm>
          <a:off x="371932" y="675283"/>
          <a:ext cx="1266957" cy="941562"/>
        </a:xfrm>
        <a:prstGeom prst="ellipse">
          <a:avLst/>
        </a:prstGeom>
      </dgm:spPr>
    </dgm:pt>
    <dgm:pt modelId="{854F0F35-6168-473F-9460-006CD460C4A0}" type="pres">
      <dgm:prSet presAssocID="{0AC003DD-6820-4C1E-9534-48A20B310F1F}" presName="dummy" presStyleCnt="0"/>
      <dgm:spPr/>
    </dgm:pt>
    <dgm:pt modelId="{B7C5141E-CA43-4B30-B514-FED488415921}" type="pres">
      <dgm:prSet presAssocID="{1BFF15E1-17EB-4937-858E-CFA31E61DF41}" presName="sibTrans" presStyleLbl="sibTrans2D1" presStyleIdx="6" presStyleCnt="7"/>
      <dgm:spPr/>
    </dgm:pt>
  </dgm:ptLst>
  <dgm:cxnLst>
    <dgm:cxn modelId="{27143418-0F47-4C86-ACD0-5D44774D1F40}" srcId="{485E823F-C882-4F29-A60B-8AFAE498D821}" destId="{FFDA6C72-5F5C-4A86-B9FC-BFD7C60F6268}" srcOrd="1" destOrd="0" parTransId="{EE61FC35-534D-4B00-94E4-87A9C93CDC42}" sibTransId="{167A6641-0AE2-4F83-9BB8-AEFB880C5DDA}"/>
    <dgm:cxn modelId="{F395682E-0614-4B8A-9550-D5F52A7B1A34}" srcId="{485E823F-C882-4F29-A60B-8AFAE498D821}" destId="{F7D5C595-37D7-4852-A121-BBBCC93684E3}" srcOrd="3" destOrd="0" parTransId="{E518FB6B-FFFB-4954-B048-6A7CBE088CC9}" sibTransId="{7A216FA0-D016-4E82-A729-6AC8C3B92395}"/>
    <dgm:cxn modelId="{FDF90D65-C9E0-427D-BF71-8EF5B11EB07E}" srcId="{485E823F-C882-4F29-A60B-8AFAE498D821}" destId="{5805488A-73AD-47D8-88A9-7C4DDE6B5B28}" srcOrd="5" destOrd="0" parTransId="{D816CFF3-EB26-4444-8E50-5D37A4273B47}" sibTransId="{70EF3010-7108-421E-B84B-673B74AD2B17}"/>
    <dgm:cxn modelId="{3D88C265-B19F-43F9-8354-403DFBC3F220}" type="presOf" srcId="{7A216FA0-D016-4E82-A729-6AC8C3B92395}" destId="{057FEA5E-F9AA-4C1D-AC8C-B5AFAF5656A6}" srcOrd="0" destOrd="0" presId="urn:microsoft.com/office/officeart/2005/8/layout/radial6"/>
    <dgm:cxn modelId="{86A32748-321C-45CA-AEB5-1C9C4707642A}" type="presOf" srcId="{70EF3010-7108-421E-B84B-673B74AD2B17}" destId="{DE33A719-0CCD-46FC-B369-5FB06F25709F}" srcOrd="0" destOrd="0" presId="urn:microsoft.com/office/officeart/2005/8/layout/radial6"/>
    <dgm:cxn modelId="{EFC49F4C-FE2B-474C-974F-36AC0A1511C7}" type="presOf" srcId="{FFDA6C72-5F5C-4A86-B9FC-BFD7C60F6268}" destId="{EA46B7F9-BF7B-4209-B7C2-9FDFE6ED2BF1}" srcOrd="0" destOrd="0" presId="urn:microsoft.com/office/officeart/2005/8/layout/radial6"/>
    <dgm:cxn modelId="{5DB13C6F-4D32-40CD-9272-1E751C2BC4F6}" srcId="{485E823F-C882-4F29-A60B-8AFAE498D821}" destId="{0AC003DD-6820-4C1E-9534-48A20B310F1F}" srcOrd="6" destOrd="0" parTransId="{C8FDE7E2-404E-4F9C-B535-B70202D6FD0F}" sibTransId="{1BFF15E1-17EB-4937-858E-CFA31E61DF41}"/>
    <dgm:cxn modelId="{7E94DB73-878B-468F-91AB-C6FC780F0594}" type="presOf" srcId="{1BFF15E1-17EB-4937-858E-CFA31E61DF41}" destId="{B7C5141E-CA43-4B30-B514-FED488415921}" srcOrd="0" destOrd="0" presId="urn:microsoft.com/office/officeart/2005/8/layout/radial6"/>
    <dgm:cxn modelId="{C3034354-483D-4FBD-9319-113ABF5D4531}" type="presOf" srcId="{942A2B47-79A9-4A46-96B9-DC876B63748F}" destId="{10DE01DE-EA08-4913-AE57-7E6DFE5903C2}" srcOrd="0" destOrd="0" presId="urn:microsoft.com/office/officeart/2005/8/layout/radial6"/>
    <dgm:cxn modelId="{5682F959-E2AE-4A1C-86F8-31AC0D503612}" type="presOf" srcId="{28DCFA3C-67B2-4C0D-81DE-CB20FA597A4F}" destId="{9A714A20-E516-4BC7-8062-BEA683D9C1E7}" srcOrd="0" destOrd="0" presId="urn:microsoft.com/office/officeart/2005/8/layout/radial6"/>
    <dgm:cxn modelId="{B196D17D-78E6-446A-8A4E-61E4FB122A8F}" type="presOf" srcId="{F440BAD1-AEA6-4690-B4CE-9FDDA1D526C0}" destId="{4124B636-4DDC-4F4A-8E86-3DB9B7A5DD1C}" srcOrd="0" destOrd="0" presId="urn:microsoft.com/office/officeart/2005/8/layout/radial6"/>
    <dgm:cxn modelId="{30EF408E-FA59-4209-A36D-49D1706FE159}" type="presOf" srcId="{1C806E6C-A1A0-47B9-873C-3157393BEF6D}" destId="{08CBEFDA-689F-4F76-BDEF-F35E8659CC19}" srcOrd="0" destOrd="0" presId="urn:microsoft.com/office/officeart/2005/8/layout/radial6"/>
    <dgm:cxn modelId="{1455298F-2ED0-44DC-B49F-97108D8C0B1E}" type="presOf" srcId="{5805488A-73AD-47D8-88A9-7C4DDE6B5B28}" destId="{949855D7-7AF7-47D7-8065-FBAD7B536B43}" srcOrd="0" destOrd="0" presId="urn:microsoft.com/office/officeart/2005/8/layout/radial6"/>
    <dgm:cxn modelId="{41129594-3B7A-494F-BE90-ABA8DFE4928D}" srcId="{485E823F-C882-4F29-A60B-8AFAE498D821}" destId="{196A3EE7-7E75-4B46-AC7A-91BF8B32F004}" srcOrd="2" destOrd="0" parTransId="{FEC8412A-B284-45BB-9EF6-6806B1F16490}" sibTransId="{AA211506-9E3E-4078-8359-3BF7E69E9FBC}"/>
    <dgm:cxn modelId="{569EAF97-D73D-49B9-8139-76425A07931F}" type="presOf" srcId="{485E823F-C882-4F29-A60B-8AFAE498D821}" destId="{5BBC2B71-CBAA-47C8-A1FD-CAB2FD72C877}" srcOrd="0" destOrd="0" presId="urn:microsoft.com/office/officeart/2005/8/layout/radial6"/>
    <dgm:cxn modelId="{B7C674AD-FD85-4A53-B026-7CA8C30C70F3}" type="presOf" srcId="{AA211506-9E3E-4078-8359-3BF7E69E9FBC}" destId="{85A4D306-1055-4F60-9C1F-8DE2560FBA75}" srcOrd="0" destOrd="0" presId="urn:microsoft.com/office/officeart/2005/8/layout/radial6"/>
    <dgm:cxn modelId="{2F45CAB3-7286-420F-904C-5EDC34787F99}" type="presOf" srcId="{167A6641-0AE2-4F83-9BB8-AEFB880C5DDA}" destId="{4286E4E6-4F4C-48CA-B5D4-33495EE463FC}" srcOrd="0" destOrd="0" presId="urn:microsoft.com/office/officeart/2005/8/layout/radial6"/>
    <dgm:cxn modelId="{82B98FB9-6B24-421F-834F-5C21B2FBF5BD}" type="presOf" srcId="{0AC003DD-6820-4C1E-9534-48A20B310F1F}" destId="{D5C5AFCB-FC99-4819-8C0B-D7CB5B48FD19}" srcOrd="0" destOrd="0" presId="urn:microsoft.com/office/officeart/2005/8/layout/radial6"/>
    <dgm:cxn modelId="{92A26DBA-7645-42AB-8E0F-B167FD9DDFB4}" srcId="{485E823F-C882-4F29-A60B-8AFAE498D821}" destId="{1C806E6C-A1A0-47B9-873C-3157393BEF6D}" srcOrd="4" destOrd="0" parTransId="{02256C43-0DC8-405C-8E78-6FB79E9C24CD}" sibTransId="{942A2B47-79A9-4A46-96B9-DC876B63748F}"/>
    <dgm:cxn modelId="{9881DABC-CCEA-40AE-A529-0343B89A30ED}" type="presOf" srcId="{196A3EE7-7E75-4B46-AC7A-91BF8B32F004}" destId="{E12039A6-588C-4851-9EE9-D2CD8E6D54C0}" srcOrd="0" destOrd="0" presId="urn:microsoft.com/office/officeart/2005/8/layout/radial6"/>
    <dgm:cxn modelId="{1A4914BF-19E2-4CB0-A989-E4BB9B1B0E24}" srcId="{28DCFA3C-67B2-4C0D-81DE-CB20FA597A4F}" destId="{485E823F-C882-4F29-A60B-8AFAE498D821}" srcOrd="0" destOrd="0" parTransId="{7724AE83-24E2-4860-9282-909D83EB0E01}" sibTransId="{EEE2397D-D66E-465B-903B-336E023DDFFF}"/>
    <dgm:cxn modelId="{0B2893C5-05EF-4D9F-AD12-2027BB3C6F65}" srcId="{485E823F-C882-4F29-A60B-8AFAE498D821}" destId="{F440BAD1-AEA6-4690-B4CE-9FDDA1D526C0}" srcOrd="0" destOrd="0" parTransId="{D195853E-2840-419B-9A49-1ECF7903AE5A}" sibTransId="{03107D4D-9E3A-44B2-8F16-9BBB65FFA807}"/>
    <dgm:cxn modelId="{9B247FE3-0135-4671-BB92-FA60DFACD36C}" type="presOf" srcId="{F7D5C595-37D7-4852-A121-BBBCC93684E3}" destId="{C2F24DE3-8D7C-4B93-8C7E-347E87E12323}" srcOrd="0" destOrd="0" presId="urn:microsoft.com/office/officeart/2005/8/layout/radial6"/>
    <dgm:cxn modelId="{90E3DEF1-940C-4343-837A-AB43F5BFB9FC}" type="presOf" srcId="{03107D4D-9E3A-44B2-8F16-9BBB65FFA807}" destId="{999AB33A-FFEF-43A5-9924-ECEB3198DA7D}" srcOrd="0" destOrd="0" presId="urn:microsoft.com/office/officeart/2005/8/layout/radial6"/>
    <dgm:cxn modelId="{3D2AD24D-651C-467D-A4CD-F973CA589556}" type="presParOf" srcId="{9A714A20-E516-4BC7-8062-BEA683D9C1E7}" destId="{5BBC2B71-CBAA-47C8-A1FD-CAB2FD72C877}" srcOrd="0" destOrd="0" presId="urn:microsoft.com/office/officeart/2005/8/layout/radial6"/>
    <dgm:cxn modelId="{E01B623E-163C-4BF1-BA9B-4B7D353D22C2}" type="presParOf" srcId="{9A714A20-E516-4BC7-8062-BEA683D9C1E7}" destId="{4124B636-4DDC-4F4A-8E86-3DB9B7A5DD1C}" srcOrd="1" destOrd="0" presId="urn:microsoft.com/office/officeart/2005/8/layout/radial6"/>
    <dgm:cxn modelId="{D2252844-CBC2-444C-8751-6BD5D864909A}" type="presParOf" srcId="{9A714A20-E516-4BC7-8062-BEA683D9C1E7}" destId="{AF57D186-F550-439E-8623-29D15781324C}" srcOrd="2" destOrd="0" presId="urn:microsoft.com/office/officeart/2005/8/layout/radial6"/>
    <dgm:cxn modelId="{3F224068-48A2-4E64-B901-82215A94B4DD}" type="presParOf" srcId="{9A714A20-E516-4BC7-8062-BEA683D9C1E7}" destId="{999AB33A-FFEF-43A5-9924-ECEB3198DA7D}" srcOrd="3" destOrd="0" presId="urn:microsoft.com/office/officeart/2005/8/layout/radial6"/>
    <dgm:cxn modelId="{1C3D8451-54EF-4E5D-AD8A-55DE66267F28}" type="presParOf" srcId="{9A714A20-E516-4BC7-8062-BEA683D9C1E7}" destId="{EA46B7F9-BF7B-4209-B7C2-9FDFE6ED2BF1}" srcOrd="4" destOrd="0" presId="urn:microsoft.com/office/officeart/2005/8/layout/radial6"/>
    <dgm:cxn modelId="{BD57B6CC-E666-46A3-8F1A-E8FC4287C27B}" type="presParOf" srcId="{9A714A20-E516-4BC7-8062-BEA683D9C1E7}" destId="{3D2D0132-B194-48C3-82D6-0BEDB4D2F96E}" srcOrd="5" destOrd="0" presId="urn:microsoft.com/office/officeart/2005/8/layout/radial6"/>
    <dgm:cxn modelId="{945EB38F-E2B5-4507-80AE-D04FED039E54}" type="presParOf" srcId="{9A714A20-E516-4BC7-8062-BEA683D9C1E7}" destId="{4286E4E6-4F4C-48CA-B5D4-33495EE463FC}" srcOrd="6" destOrd="0" presId="urn:microsoft.com/office/officeart/2005/8/layout/radial6"/>
    <dgm:cxn modelId="{D2883269-2585-4E9A-957B-49D3D011C3F1}" type="presParOf" srcId="{9A714A20-E516-4BC7-8062-BEA683D9C1E7}" destId="{E12039A6-588C-4851-9EE9-D2CD8E6D54C0}" srcOrd="7" destOrd="0" presId="urn:microsoft.com/office/officeart/2005/8/layout/radial6"/>
    <dgm:cxn modelId="{D4C064A0-4A10-468E-990B-5C0A9E43D532}" type="presParOf" srcId="{9A714A20-E516-4BC7-8062-BEA683D9C1E7}" destId="{36461B41-CE06-42E4-949A-D57876964C9A}" srcOrd="8" destOrd="0" presId="urn:microsoft.com/office/officeart/2005/8/layout/radial6"/>
    <dgm:cxn modelId="{9E132F6F-78B3-4FB2-AB26-CC347AC5EEFF}" type="presParOf" srcId="{9A714A20-E516-4BC7-8062-BEA683D9C1E7}" destId="{85A4D306-1055-4F60-9C1F-8DE2560FBA75}" srcOrd="9" destOrd="0" presId="urn:microsoft.com/office/officeart/2005/8/layout/radial6"/>
    <dgm:cxn modelId="{DD5483AE-D1A3-4458-BEE7-9869EDF042D9}" type="presParOf" srcId="{9A714A20-E516-4BC7-8062-BEA683D9C1E7}" destId="{C2F24DE3-8D7C-4B93-8C7E-347E87E12323}" srcOrd="10" destOrd="0" presId="urn:microsoft.com/office/officeart/2005/8/layout/radial6"/>
    <dgm:cxn modelId="{5942CCAA-B48A-4F74-A973-9B844BE1603F}" type="presParOf" srcId="{9A714A20-E516-4BC7-8062-BEA683D9C1E7}" destId="{AE892A7E-CAB3-46C7-9564-25F204A28D90}" srcOrd="11" destOrd="0" presId="urn:microsoft.com/office/officeart/2005/8/layout/radial6"/>
    <dgm:cxn modelId="{09CAD166-0437-48C4-970A-18E55BCDD6C7}" type="presParOf" srcId="{9A714A20-E516-4BC7-8062-BEA683D9C1E7}" destId="{057FEA5E-F9AA-4C1D-AC8C-B5AFAF5656A6}" srcOrd="12" destOrd="0" presId="urn:microsoft.com/office/officeart/2005/8/layout/radial6"/>
    <dgm:cxn modelId="{57262EAF-574D-41A6-985A-7A154EF5EF09}" type="presParOf" srcId="{9A714A20-E516-4BC7-8062-BEA683D9C1E7}" destId="{08CBEFDA-689F-4F76-BDEF-F35E8659CC19}" srcOrd="13" destOrd="0" presId="urn:microsoft.com/office/officeart/2005/8/layout/radial6"/>
    <dgm:cxn modelId="{E77528CD-C532-48E5-BD28-901A3D6DC407}" type="presParOf" srcId="{9A714A20-E516-4BC7-8062-BEA683D9C1E7}" destId="{F001E220-6F8F-4C6C-AB5F-D5379CF95AAA}" srcOrd="14" destOrd="0" presId="urn:microsoft.com/office/officeart/2005/8/layout/radial6"/>
    <dgm:cxn modelId="{BF5475A7-A537-485B-AA08-1909F91C1321}" type="presParOf" srcId="{9A714A20-E516-4BC7-8062-BEA683D9C1E7}" destId="{10DE01DE-EA08-4913-AE57-7E6DFE5903C2}" srcOrd="15" destOrd="0" presId="urn:microsoft.com/office/officeart/2005/8/layout/radial6"/>
    <dgm:cxn modelId="{7198AFA5-762E-4D12-9E0E-592E6B7D2BDC}" type="presParOf" srcId="{9A714A20-E516-4BC7-8062-BEA683D9C1E7}" destId="{949855D7-7AF7-47D7-8065-FBAD7B536B43}" srcOrd="16" destOrd="0" presId="urn:microsoft.com/office/officeart/2005/8/layout/radial6"/>
    <dgm:cxn modelId="{81FAABF8-E8F4-4968-838B-FB09268B9DCB}" type="presParOf" srcId="{9A714A20-E516-4BC7-8062-BEA683D9C1E7}" destId="{DC6FD6B6-2AF6-4E9B-9E26-CAED9BC29F2D}" srcOrd="17" destOrd="0" presId="urn:microsoft.com/office/officeart/2005/8/layout/radial6"/>
    <dgm:cxn modelId="{685E58C3-F626-41C8-8361-D4649A9C8424}" type="presParOf" srcId="{9A714A20-E516-4BC7-8062-BEA683D9C1E7}" destId="{DE33A719-0CCD-46FC-B369-5FB06F25709F}" srcOrd="18" destOrd="0" presId="urn:microsoft.com/office/officeart/2005/8/layout/radial6"/>
    <dgm:cxn modelId="{1E1A52C1-1267-4F9D-A5CC-081E56D60B54}" type="presParOf" srcId="{9A714A20-E516-4BC7-8062-BEA683D9C1E7}" destId="{D5C5AFCB-FC99-4819-8C0B-D7CB5B48FD19}" srcOrd="19" destOrd="0" presId="urn:microsoft.com/office/officeart/2005/8/layout/radial6"/>
    <dgm:cxn modelId="{5161B87D-AF47-47C9-A1C7-3902B14EB981}" type="presParOf" srcId="{9A714A20-E516-4BC7-8062-BEA683D9C1E7}" destId="{854F0F35-6168-473F-9460-006CD460C4A0}" srcOrd="20" destOrd="0" presId="urn:microsoft.com/office/officeart/2005/8/layout/radial6"/>
    <dgm:cxn modelId="{12A029C6-3DBF-4BAF-99D3-A57ACDBC504E}" type="presParOf" srcId="{9A714A20-E516-4BC7-8062-BEA683D9C1E7}" destId="{B7C5141E-CA43-4B30-B514-FED488415921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5141E-CA43-4B30-B514-FED488415921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3114286"/>
            <a:gd name="adj2" fmla="val 16200000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3A719-0CCD-46FC-B369-5FB06F25709F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0028571"/>
            <a:gd name="adj2" fmla="val 13114286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DE01DE-EA08-4913-AE57-7E6DFE5903C2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6942857"/>
            <a:gd name="adj2" fmla="val 10028571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FEA5E-F9AA-4C1D-AC8C-B5AFAF5656A6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3857143"/>
            <a:gd name="adj2" fmla="val 6942857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4D306-1055-4F60-9C1F-8DE2560FBA75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771429"/>
            <a:gd name="adj2" fmla="val 3857143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6E4E6-4F4C-48CA-B5D4-33495EE463FC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9285714"/>
            <a:gd name="adj2" fmla="val 771429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9AB33A-FFEF-43A5-9924-ECEB3198DA7D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6200000"/>
            <a:gd name="adj2" fmla="val 19285714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C2B71-CBAA-47C8-A1FD-CAB2FD72C877}">
      <dsp:nvSpPr>
        <dsp:cNvPr id="0" name=""/>
        <dsp:cNvSpPr/>
      </dsp:nvSpPr>
      <dsp:spPr>
        <a:xfrm>
          <a:off x="1569412" y="1378981"/>
          <a:ext cx="1246249" cy="12462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Patient Data</a:t>
          </a:r>
        </a:p>
      </dsp:txBody>
      <dsp:txXfrm>
        <a:off x="1751921" y="1561490"/>
        <a:ext cx="881231" cy="881231"/>
      </dsp:txXfrm>
    </dsp:sp>
    <dsp:sp modelId="{4124B636-4DDC-4F4A-8E86-3DB9B7A5DD1C}">
      <dsp:nvSpPr>
        <dsp:cNvPr id="0" name=""/>
        <dsp:cNvSpPr/>
      </dsp:nvSpPr>
      <dsp:spPr>
        <a:xfrm>
          <a:off x="1710109" y="94905"/>
          <a:ext cx="964855" cy="6445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Internal Medicine</a:t>
          </a:r>
        </a:p>
      </dsp:txBody>
      <dsp:txXfrm>
        <a:off x="1851409" y="189300"/>
        <a:ext cx="682255" cy="455781"/>
      </dsp:txXfrm>
    </dsp:sp>
    <dsp:sp modelId="{EA46B7F9-BF7B-4209-B7C2-9FDFE6ED2BF1}">
      <dsp:nvSpPr>
        <dsp:cNvPr id="0" name=""/>
        <dsp:cNvSpPr/>
      </dsp:nvSpPr>
      <dsp:spPr>
        <a:xfrm>
          <a:off x="2905968" y="740673"/>
          <a:ext cx="1051412" cy="546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Neurologists</a:t>
          </a:r>
        </a:p>
      </dsp:txBody>
      <dsp:txXfrm>
        <a:off x="3059944" y="820707"/>
        <a:ext cx="743460" cy="386439"/>
      </dsp:txXfrm>
    </dsp:sp>
    <dsp:sp modelId="{E12039A6-588C-4851-9EE9-D2CD8E6D54C0}">
      <dsp:nvSpPr>
        <dsp:cNvPr id="0" name=""/>
        <dsp:cNvSpPr/>
      </dsp:nvSpPr>
      <dsp:spPr>
        <a:xfrm>
          <a:off x="3167387" y="2081529"/>
          <a:ext cx="1140656" cy="546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Cardiologists</a:t>
          </a:r>
        </a:p>
      </dsp:txBody>
      <dsp:txXfrm>
        <a:off x="3334432" y="2161563"/>
        <a:ext cx="806566" cy="386439"/>
      </dsp:txXfrm>
    </dsp:sp>
    <dsp:sp modelId="{C2F24DE3-8D7C-4B93-8C7E-347E87E12323}">
      <dsp:nvSpPr>
        <dsp:cNvPr id="0" name=""/>
        <dsp:cNvSpPr/>
      </dsp:nvSpPr>
      <dsp:spPr>
        <a:xfrm>
          <a:off x="2397778" y="3178430"/>
          <a:ext cx="964855" cy="5032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Surgeons</a:t>
          </a:r>
        </a:p>
      </dsp:txBody>
      <dsp:txXfrm>
        <a:off x="2539078" y="3252132"/>
        <a:ext cx="682255" cy="355868"/>
      </dsp:txXfrm>
    </dsp:sp>
    <dsp:sp modelId="{08CBEFDA-689F-4F76-BDEF-F35E8659CC19}">
      <dsp:nvSpPr>
        <dsp:cNvPr id="0" name=""/>
        <dsp:cNvSpPr/>
      </dsp:nvSpPr>
      <dsp:spPr>
        <a:xfrm>
          <a:off x="1009690" y="3147696"/>
          <a:ext cx="990354" cy="564740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Radiologists</a:t>
          </a:r>
        </a:p>
      </dsp:txBody>
      <dsp:txXfrm>
        <a:off x="1154724" y="3230400"/>
        <a:ext cx="700286" cy="399332"/>
      </dsp:txXfrm>
    </dsp:sp>
    <dsp:sp modelId="{949855D7-7AF7-47D7-8065-FBAD7B536B43}">
      <dsp:nvSpPr>
        <dsp:cNvPr id="0" name=""/>
        <dsp:cNvSpPr/>
      </dsp:nvSpPr>
      <dsp:spPr>
        <a:xfrm>
          <a:off x="92506" y="2096839"/>
          <a:ext cx="1109704" cy="5158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Oncologists</a:t>
          </a:r>
        </a:p>
      </dsp:txBody>
      <dsp:txXfrm>
        <a:off x="255018" y="2172389"/>
        <a:ext cx="784680" cy="364787"/>
      </dsp:txXfrm>
    </dsp:sp>
    <dsp:sp modelId="{D5C5AFCB-FC99-4819-8C0B-D7CB5B48FD19}">
      <dsp:nvSpPr>
        <dsp:cNvPr id="0" name=""/>
        <dsp:cNvSpPr/>
      </dsp:nvSpPr>
      <dsp:spPr>
        <a:xfrm>
          <a:off x="399786" y="734362"/>
          <a:ext cx="1107226" cy="559131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Psychiatrists</a:t>
          </a:r>
        </a:p>
      </dsp:txBody>
      <dsp:txXfrm>
        <a:off x="561935" y="816245"/>
        <a:ext cx="782928" cy="3953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5141E-CA43-4B30-B514-FED488415921}">
      <dsp:nvSpPr>
        <dsp:cNvPr id="0" name=""/>
        <dsp:cNvSpPr/>
      </dsp:nvSpPr>
      <dsp:spPr>
        <a:xfrm>
          <a:off x="620165" y="385785"/>
          <a:ext cx="3232642" cy="3232642"/>
        </a:xfrm>
        <a:prstGeom prst="blockArc">
          <a:avLst>
            <a:gd name="adj1" fmla="val 13114286"/>
            <a:gd name="adj2" fmla="val 16200000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3A719-0CCD-46FC-B369-5FB06F25709F}">
      <dsp:nvSpPr>
        <dsp:cNvPr id="0" name=""/>
        <dsp:cNvSpPr/>
      </dsp:nvSpPr>
      <dsp:spPr>
        <a:xfrm>
          <a:off x="620165" y="385785"/>
          <a:ext cx="3232642" cy="3232642"/>
        </a:xfrm>
        <a:prstGeom prst="blockArc">
          <a:avLst>
            <a:gd name="adj1" fmla="val 10028571"/>
            <a:gd name="adj2" fmla="val 13114286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DE01DE-EA08-4913-AE57-7E6DFE5903C2}">
      <dsp:nvSpPr>
        <dsp:cNvPr id="0" name=""/>
        <dsp:cNvSpPr/>
      </dsp:nvSpPr>
      <dsp:spPr>
        <a:xfrm>
          <a:off x="620165" y="385785"/>
          <a:ext cx="3232642" cy="3232642"/>
        </a:xfrm>
        <a:prstGeom prst="blockArc">
          <a:avLst>
            <a:gd name="adj1" fmla="val 6942857"/>
            <a:gd name="adj2" fmla="val 10028571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FEA5E-F9AA-4C1D-AC8C-B5AFAF5656A6}">
      <dsp:nvSpPr>
        <dsp:cNvPr id="0" name=""/>
        <dsp:cNvSpPr/>
      </dsp:nvSpPr>
      <dsp:spPr>
        <a:xfrm>
          <a:off x="620165" y="385785"/>
          <a:ext cx="3232642" cy="3232642"/>
        </a:xfrm>
        <a:prstGeom prst="blockArc">
          <a:avLst>
            <a:gd name="adj1" fmla="val 3857143"/>
            <a:gd name="adj2" fmla="val 6942857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4D306-1055-4F60-9C1F-8DE2560FBA75}">
      <dsp:nvSpPr>
        <dsp:cNvPr id="0" name=""/>
        <dsp:cNvSpPr/>
      </dsp:nvSpPr>
      <dsp:spPr>
        <a:xfrm>
          <a:off x="620165" y="385785"/>
          <a:ext cx="3232642" cy="3232642"/>
        </a:xfrm>
        <a:prstGeom prst="blockArc">
          <a:avLst>
            <a:gd name="adj1" fmla="val 771429"/>
            <a:gd name="adj2" fmla="val 3857143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6E4E6-4F4C-48CA-B5D4-33495EE463FC}">
      <dsp:nvSpPr>
        <dsp:cNvPr id="0" name=""/>
        <dsp:cNvSpPr/>
      </dsp:nvSpPr>
      <dsp:spPr>
        <a:xfrm>
          <a:off x="620165" y="385785"/>
          <a:ext cx="3232642" cy="3232642"/>
        </a:xfrm>
        <a:prstGeom prst="blockArc">
          <a:avLst>
            <a:gd name="adj1" fmla="val 19285714"/>
            <a:gd name="adj2" fmla="val 771429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9AB33A-FFEF-43A5-9924-ECEB3198DA7D}">
      <dsp:nvSpPr>
        <dsp:cNvPr id="0" name=""/>
        <dsp:cNvSpPr/>
      </dsp:nvSpPr>
      <dsp:spPr>
        <a:xfrm>
          <a:off x="620165" y="385785"/>
          <a:ext cx="3232642" cy="3232642"/>
        </a:xfrm>
        <a:prstGeom prst="blockArc">
          <a:avLst>
            <a:gd name="adj1" fmla="val 16200000"/>
            <a:gd name="adj2" fmla="val 19285714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C2B71-CBAA-47C8-A1FD-CAB2FD72C877}">
      <dsp:nvSpPr>
        <dsp:cNvPr id="0" name=""/>
        <dsp:cNvSpPr/>
      </dsp:nvSpPr>
      <dsp:spPr>
        <a:xfrm>
          <a:off x="1613362" y="1378981"/>
          <a:ext cx="1246249" cy="12462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Self Help Info</a:t>
          </a:r>
        </a:p>
      </dsp:txBody>
      <dsp:txXfrm>
        <a:off x="1795871" y="1561490"/>
        <a:ext cx="881231" cy="881231"/>
      </dsp:txXfrm>
    </dsp:sp>
    <dsp:sp modelId="{4124B636-4DDC-4F4A-8E86-3DB9B7A5DD1C}">
      <dsp:nvSpPr>
        <dsp:cNvPr id="0" name=""/>
        <dsp:cNvSpPr/>
      </dsp:nvSpPr>
      <dsp:spPr>
        <a:xfrm>
          <a:off x="1754059" y="94905"/>
          <a:ext cx="964855" cy="6445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Chronic Diseases</a:t>
          </a:r>
        </a:p>
      </dsp:txBody>
      <dsp:txXfrm>
        <a:off x="1895359" y="189300"/>
        <a:ext cx="682255" cy="455781"/>
      </dsp:txXfrm>
    </dsp:sp>
    <dsp:sp modelId="{EA46B7F9-BF7B-4209-B7C2-9FDFE6ED2BF1}">
      <dsp:nvSpPr>
        <dsp:cNvPr id="0" name=""/>
        <dsp:cNvSpPr/>
      </dsp:nvSpPr>
      <dsp:spPr>
        <a:xfrm>
          <a:off x="2993196" y="740673"/>
          <a:ext cx="964855" cy="546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Skin Diseases</a:t>
          </a:r>
        </a:p>
      </dsp:txBody>
      <dsp:txXfrm>
        <a:off x="3134496" y="820707"/>
        <a:ext cx="682255" cy="386439"/>
      </dsp:txXfrm>
    </dsp:sp>
    <dsp:sp modelId="{E12039A6-588C-4851-9EE9-D2CD8E6D54C0}">
      <dsp:nvSpPr>
        <dsp:cNvPr id="0" name=""/>
        <dsp:cNvSpPr/>
      </dsp:nvSpPr>
      <dsp:spPr>
        <a:xfrm>
          <a:off x="3299238" y="2081529"/>
          <a:ext cx="964855" cy="546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Cardiac Conditions</a:t>
          </a:r>
        </a:p>
      </dsp:txBody>
      <dsp:txXfrm>
        <a:off x="3440538" y="2161563"/>
        <a:ext cx="682255" cy="386439"/>
      </dsp:txXfrm>
    </dsp:sp>
    <dsp:sp modelId="{C2F24DE3-8D7C-4B93-8C7E-347E87E12323}">
      <dsp:nvSpPr>
        <dsp:cNvPr id="0" name=""/>
        <dsp:cNvSpPr/>
      </dsp:nvSpPr>
      <dsp:spPr>
        <a:xfrm>
          <a:off x="2441728" y="3178430"/>
          <a:ext cx="964855" cy="5032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Any non-emergency issues</a:t>
          </a:r>
        </a:p>
      </dsp:txBody>
      <dsp:txXfrm>
        <a:off x="2583028" y="3252132"/>
        <a:ext cx="682255" cy="355868"/>
      </dsp:txXfrm>
    </dsp:sp>
    <dsp:sp modelId="{08CBEFDA-689F-4F76-BDEF-F35E8659CC19}">
      <dsp:nvSpPr>
        <dsp:cNvPr id="0" name=""/>
        <dsp:cNvSpPr/>
      </dsp:nvSpPr>
      <dsp:spPr>
        <a:xfrm>
          <a:off x="1053640" y="3147696"/>
          <a:ext cx="990354" cy="564740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Allergies</a:t>
          </a:r>
        </a:p>
      </dsp:txBody>
      <dsp:txXfrm>
        <a:off x="1198674" y="3230400"/>
        <a:ext cx="700286" cy="399332"/>
      </dsp:txXfrm>
    </dsp:sp>
    <dsp:sp modelId="{949855D7-7AF7-47D7-8065-FBAD7B536B43}">
      <dsp:nvSpPr>
        <dsp:cNvPr id="0" name=""/>
        <dsp:cNvSpPr/>
      </dsp:nvSpPr>
      <dsp:spPr>
        <a:xfrm>
          <a:off x="136456" y="2096839"/>
          <a:ext cx="1109704" cy="5158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Cancer</a:t>
          </a:r>
        </a:p>
      </dsp:txBody>
      <dsp:txXfrm>
        <a:off x="298968" y="2172389"/>
        <a:ext cx="784680" cy="364787"/>
      </dsp:txXfrm>
    </dsp:sp>
    <dsp:sp modelId="{D5C5AFCB-FC99-4819-8C0B-D7CB5B48FD19}">
      <dsp:nvSpPr>
        <dsp:cNvPr id="0" name=""/>
        <dsp:cNvSpPr/>
      </dsp:nvSpPr>
      <dsp:spPr>
        <a:xfrm>
          <a:off x="443736" y="734362"/>
          <a:ext cx="1107226" cy="559131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Mental </a:t>
          </a: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Health</a:t>
          </a:r>
          <a:endParaRPr lang="en-US" sz="100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605885" y="816245"/>
        <a:ext cx="782928" cy="3953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5141E-CA43-4B30-B514-FED488415921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3114286"/>
            <a:gd name="adj2" fmla="val 16200000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3A719-0CCD-46FC-B369-5FB06F25709F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0028571"/>
            <a:gd name="adj2" fmla="val 13114286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DE01DE-EA08-4913-AE57-7E6DFE5903C2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6942857"/>
            <a:gd name="adj2" fmla="val 10028571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FEA5E-F9AA-4C1D-AC8C-B5AFAF5656A6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3857143"/>
            <a:gd name="adj2" fmla="val 6942857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4D306-1055-4F60-9C1F-8DE2560FBA75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771429"/>
            <a:gd name="adj2" fmla="val 3857143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6E4E6-4F4C-48CA-B5D4-33495EE463FC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9285714"/>
            <a:gd name="adj2" fmla="val 771429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9AB33A-FFEF-43A5-9924-ECEB3198DA7D}">
      <dsp:nvSpPr>
        <dsp:cNvPr id="0" name=""/>
        <dsp:cNvSpPr/>
      </dsp:nvSpPr>
      <dsp:spPr>
        <a:xfrm>
          <a:off x="576215" y="385785"/>
          <a:ext cx="3232642" cy="3232642"/>
        </a:xfrm>
        <a:prstGeom prst="blockArc">
          <a:avLst>
            <a:gd name="adj1" fmla="val 16200000"/>
            <a:gd name="adj2" fmla="val 19285714"/>
            <a:gd name="adj3" fmla="val 388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C2B71-CBAA-47C8-A1FD-CAB2FD72C877}">
      <dsp:nvSpPr>
        <dsp:cNvPr id="0" name=""/>
        <dsp:cNvSpPr/>
      </dsp:nvSpPr>
      <dsp:spPr>
        <a:xfrm>
          <a:off x="1569412" y="1378981"/>
          <a:ext cx="1246249" cy="12462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Patient Data</a:t>
          </a:r>
        </a:p>
      </dsp:txBody>
      <dsp:txXfrm>
        <a:off x="1751921" y="1561490"/>
        <a:ext cx="881231" cy="881231"/>
      </dsp:txXfrm>
    </dsp:sp>
    <dsp:sp modelId="{4124B636-4DDC-4F4A-8E86-3DB9B7A5DD1C}">
      <dsp:nvSpPr>
        <dsp:cNvPr id="0" name=""/>
        <dsp:cNvSpPr/>
      </dsp:nvSpPr>
      <dsp:spPr>
        <a:xfrm>
          <a:off x="1710109" y="94905"/>
          <a:ext cx="964855" cy="6445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Internal Medicine</a:t>
          </a:r>
        </a:p>
      </dsp:txBody>
      <dsp:txXfrm>
        <a:off x="1851409" y="189300"/>
        <a:ext cx="682255" cy="455781"/>
      </dsp:txXfrm>
    </dsp:sp>
    <dsp:sp modelId="{EA46B7F9-BF7B-4209-B7C2-9FDFE6ED2BF1}">
      <dsp:nvSpPr>
        <dsp:cNvPr id="0" name=""/>
        <dsp:cNvSpPr/>
      </dsp:nvSpPr>
      <dsp:spPr>
        <a:xfrm>
          <a:off x="2905968" y="740673"/>
          <a:ext cx="1051412" cy="546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Neurologists</a:t>
          </a:r>
        </a:p>
      </dsp:txBody>
      <dsp:txXfrm>
        <a:off x="3059944" y="820707"/>
        <a:ext cx="743460" cy="386439"/>
      </dsp:txXfrm>
    </dsp:sp>
    <dsp:sp modelId="{E12039A6-588C-4851-9EE9-D2CD8E6D54C0}">
      <dsp:nvSpPr>
        <dsp:cNvPr id="0" name=""/>
        <dsp:cNvSpPr/>
      </dsp:nvSpPr>
      <dsp:spPr>
        <a:xfrm>
          <a:off x="3167387" y="2081529"/>
          <a:ext cx="1140656" cy="546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Cardiologists</a:t>
          </a:r>
        </a:p>
      </dsp:txBody>
      <dsp:txXfrm>
        <a:off x="3334432" y="2161563"/>
        <a:ext cx="806566" cy="386439"/>
      </dsp:txXfrm>
    </dsp:sp>
    <dsp:sp modelId="{C2F24DE3-8D7C-4B93-8C7E-347E87E12323}">
      <dsp:nvSpPr>
        <dsp:cNvPr id="0" name=""/>
        <dsp:cNvSpPr/>
      </dsp:nvSpPr>
      <dsp:spPr>
        <a:xfrm>
          <a:off x="2397778" y="3178430"/>
          <a:ext cx="964855" cy="5032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Surgeons</a:t>
          </a:r>
        </a:p>
      </dsp:txBody>
      <dsp:txXfrm>
        <a:off x="2539078" y="3252132"/>
        <a:ext cx="682255" cy="355868"/>
      </dsp:txXfrm>
    </dsp:sp>
    <dsp:sp modelId="{08CBEFDA-689F-4F76-BDEF-F35E8659CC19}">
      <dsp:nvSpPr>
        <dsp:cNvPr id="0" name=""/>
        <dsp:cNvSpPr/>
      </dsp:nvSpPr>
      <dsp:spPr>
        <a:xfrm>
          <a:off x="1009690" y="3147696"/>
          <a:ext cx="990354" cy="564740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Radiologists</a:t>
          </a:r>
        </a:p>
      </dsp:txBody>
      <dsp:txXfrm>
        <a:off x="1154724" y="3230400"/>
        <a:ext cx="700286" cy="399332"/>
      </dsp:txXfrm>
    </dsp:sp>
    <dsp:sp modelId="{949855D7-7AF7-47D7-8065-FBAD7B536B43}">
      <dsp:nvSpPr>
        <dsp:cNvPr id="0" name=""/>
        <dsp:cNvSpPr/>
      </dsp:nvSpPr>
      <dsp:spPr>
        <a:xfrm>
          <a:off x="92506" y="2096839"/>
          <a:ext cx="1109704" cy="5158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Oncologists</a:t>
          </a:r>
        </a:p>
      </dsp:txBody>
      <dsp:txXfrm>
        <a:off x="255018" y="2172389"/>
        <a:ext cx="784680" cy="364787"/>
      </dsp:txXfrm>
    </dsp:sp>
    <dsp:sp modelId="{D5C5AFCB-FC99-4819-8C0B-D7CB5B48FD19}">
      <dsp:nvSpPr>
        <dsp:cNvPr id="0" name=""/>
        <dsp:cNvSpPr/>
      </dsp:nvSpPr>
      <dsp:spPr>
        <a:xfrm>
          <a:off x="399786" y="734362"/>
          <a:ext cx="1107226" cy="559131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Psychiatrists</a:t>
          </a:r>
        </a:p>
      </dsp:txBody>
      <dsp:txXfrm>
        <a:off x="561935" y="816245"/>
        <a:ext cx="782928" cy="395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1DCB3-EC0D-4E7D-9C3A-B37AAF673C09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6606B-F791-4438-BCF1-17281D7F6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5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3/15/2017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6050" y="6356351"/>
            <a:ext cx="3771900" cy="365125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>
                <a:cs typeface="Arial" charset="0"/>
              </a:rPr>
              <a:t>Blockchain in Healthcare Code-A-Thon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fld id="{65463FDC-1EA1-43C2-8B69-AF7C9EA787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0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9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6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3/15/2017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fld id="{65463FDC-1EA1-43C2-8B69-AF7C9EA787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86050" y="6356351"/>
            <a:ext cx="3771900" cy="365125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>
                <a:cs typeface="Arial" charset="0"/>
              </a:rPr>
              <a:t>Blockchain in Healthcare Code-A-Thon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90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35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6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97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2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Blockchain in Healthcare Code-A-Thon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2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3/15/2017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Blockchain in Healthcare Code-A-Thon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3FDC-1EA1-43C2-8B69-AF7C9EA78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4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://www.npmjs.com/package/jingtum-sdk&amp;sa=D&amp;sntz=1&amp;usg=AFQjCNG7vLqR4YT7m8MQyJC8f-2Xi6xrJA" TargetMode="External"/><Relationship Id="rId2" Type="http://schemas.openxmlformats.org/officeDocument/2006/relationships/hyperlink" Target="http://www.google.com/url?q=http://www.jingtum.com/&amp;sa=D&amp;sntz=1&amp;usg=AFQjCNGLDuALf-3R1_wtEHLwc0tcS2r6Y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143000"/>
            <a:ext cx="7315200" cy="4114800"/>
          </a:xfrm>
        </p:spPr>
        <p:txBody>
          <a:bodyPr>
            <a:normAutofit fontScale="92500" lnSpcReduction="10000"/>
          </a:bodyPr>
          <a:lstStyle/>
          <a:p>
            <a:r>
              <a:rPr lang="en-US" sz="4800" dirty="0"/>
              <a:t>Identity Management for Patient-Physician Networks</a:t>
            </a:r>
          </a:p>
          <a:p>
            <a:r>
              <a:rPr lang="en-US" sz="4800" dirty="0"/>
              <a:t>(Healable)</a:t>
            </a:r>
          </a:p>
          <a:p>
            <a:endParaRPr lang="en-US" sz="4800" dirty="0"/>
          </a:p>
          <a:p>
            <a:r>
              <a:rPr lang="en-US" sz="2800" dirty="0" err="1"/>
              <a:t>Zhengpeng</a:t>
            </a:r>
            <a:r>
              <a:rPr lang="en-US" sz="2800" dirty="0"/>
              <a:t> Li</a:t>
            </a:r>
          </a:p>
          <a:p>
            <a:r>
              <a:rPr lang="en-US" sz="2800" dirty="0" err="1"/>
              <a:t>Sagar</a:t>
            </a:r>
            <a:r>
              <a:rPr lang="en-US" sz="2800" dirty="0"/>
              <a:t> </a:t>
            </a:r>
            <a:r>
              <a:rPr lang="en-US" sz="2800" dirty="0" err="1"/>
              <a:t>Sawant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March 15, 2017</a:t>
            </a:r>
          </a:p>
          <a:p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Blockchain in Healthcare Code-A-Thon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546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453" y="2143125"/>
            <a:ext cx="4155398" cy="19639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95479" y="3352910"/>
            <a:ext cx="3679235" cy="3200042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/>
          <p:nvPr/>
        </p:nvSpPr>
        <p:spPr>
          <a:xfrm>
            <a:off x="2207412" y="4250532"/>
            <a:ext cx="1069784" cy="752571"/>
          </a:xfrm>
          <a:prstGeom prst="rightArrow">
            <a:avLst>
              <a:gd name="adj1" fmla="val 35922"/>
              <a:gd name="adj2" fmla="val 43254"/>
            </a:avLst>
          </a:prstGeom>
          <a:blipFill>
            <a:blip r:embed="rId4"/>
          </a:blip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124" name="Shape 124"/>
          <p:cNvSpPr/>
          <p:nvPr/>
        </p:nvSpPr>
        <p:spPr>
          <a:xfrm>
            <a:off x="194096" y="975211"/>
            <a:ext cx="8492704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sz="2000" dirty="0"/>
              <a:t>Patient with valid public key can access the doctor information in the Blockchain</a:t>
            </a:r>
          </a:p>
        </p:txBody>
      </p:sp>
    </p:spTree>
    <p:extLst>
      <p:ext uri="{BB962C8B-B14F-4D97-AF65-F5344CB8AC3E}">
        <p14:creationId xmlns:p14="http://schemas.microsoft.com/office/powerpoint/2010/main" val="2610913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2172" y="1473399"/>
            <a:ext cx="4370844" cy="16773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86000" y="3657600"/>
            <a:ext cx="6736726" cy="2770637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Shape 128"/>
          <p:cNvSpPr/>
          <p:nvPr/>
        </p:nvSpPr>
        <p:spPr>
          <a:xfrm>
            <a:off x="1066800" y="4419600"/>
            <a:ext cx="1069784" cy="752571"/>
          </a:xfrm>
          <a:prstGeom prst="rightArrow">
            <a:avLst>
              <a:gd name="adj1" fmla="val 35922"/>
              <a:gd name="adj2" fmla="val 43254"/>
            </a:avLst>
          </a:prstGeom>
          <a:blipFill>
            <a:blip r:embed="rId4"/>
          </a:blipFill>
          <a:ln w="12700">
            <a:miter lim="400000"/>
          </a:ln>
          <a:effectLst>
            <a:outerShdw blurRad="25400" dist="25400" dir="2388334" rotWithShape="0">
              <a:srgbClr val="000000">
                <a:alpha val="7931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 sz="1687"/>
          </a:p>
        </p:txBody>
      </p:sp>
      <p:sp>
        <p:nvSpPr>
          <p:cNvPr id="129" name="Shape 129"/>
          <p:cNvSpPr/>
          <p:nvPr/>
        </p:nvSpPr>
        <p:spPr>
          <a:xfrm>
            <a:off x="172717" y="486619"/>
            <a:ext cx="8742683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ctr"/>
            <a:r>
              <a:rPr sz="2000" dirty="0"/>
              <a:t>Physicians will have valid public key after they get verification and</a:t>
            </a:r>
            <a:r>
              <a:rPr lang="en-US" sz="2000" dirty="0"/>
              <a:t> </a:t>
            </a:r>
          </a:p>
          <a:p>
            <a:pPr algn="ctr"/>
            <a:r>
              <a:rPr sz="2000" dirty="0"/>
              <a:t>then can be searched in the Blockchain.</a:t>
            </a:r>
          </a:p>
        </p:txBody>
      </p:sp>
    </p:spTree>
    <p:extLst>
      <p:ext uri="{BB962C8B-B14F-4D97-AF65-F5344CB8AC3E}">
        <p14:creationId xmlns:p14="http://schemas.microsoft.com/office/powerpoint/2010/main" val="511303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Blockchain SDK Used for Prototype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Jingtum</a:t>
            </a:r>
            <a:r>
              <a:rPr lang="en-US" dirty="0"/>
              <a:t> is a blockchain platform built on Peer-to-peer(P2P) technology.</a:t>
            </a:r>
          </a:p>
          <a:p>
            <a:r>
              <a:rPr lang="en-US" dirty="0"/>
              <a:t>Use cryptography to digitize assets.</a:t>
            </a:r>
          </a:p>
          <a:p>
            <a:r>
              <a:rPr lang="en-US" dirty="0"/>
              <a:t>Provided the exchange between digitized assets.</a:t>
            </a:r>
          </a:p>
          <a:p>
            <a:r>
              <a:rPr lang="en-US" dirty="0"/>
              <a:t>Deploying secure, production-scale services and consumer facing products.</a:t>
            </a:r>
          </a:p>
          <a:p>
            <a:r>
              <a:rPr lang="en-US" dirty="0">
                <a:hlinkClick r:id="rId2"/>
              </a:rPr>
              <a:t>http://www.jingtum.com/</a:t>
            </a:r>
            <a:r>
              <a:rPr lang="en-US" dirty="0"/>
              <a:t> </a:t>
            </a:r>
          </a:p>
          <a:p>
            <a:r>
              <a:rPr lang="en-US" dirty="0">
                <a:hlinkClick r:id="rId3"/>
              </a:rPr>
              <a:t>https://www.npmjs.com/package/jingtum-sdk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557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n-lt"/>
              </a:rPr>
              <a:t>Healable – A Patient- Physicians Ecosystem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52600"/>
            <a:ext cx="6629401" cy="4191000"/>
          </a:xfrm>
        </p:spPr>
        <p:txBody>
          <a:bodyPr>
            <a:normAutofit/>
          </a:bodyPr>
          <a:lstStyle/>
          <a:p>
            <a:r>
              <a:rPr lang="en-US" sz="2200" dirty="0"/>
              <a:t>Connects patients with other patients</a:t>
            </a:r>
          </a:p>
          <a:p>
            <a:pPr lvl="1"/>
            <a:r>
              <a:rPr lang="en-US" sz="1900" dirty="0"/>
              <a:t>Form online Support Groups</a:t>
            </a:r>
          </a:p>
          <a:p>
            <a:pPr lvl="1"/>
            <a:r>
              <a:rPr lang="en-US" sz="1900" dirty="0"/>
              <a:t>Share health information</a:t>
            </a:r>
          </a:p>
          <a:p>
            <a:r>
              <a:rPr lang="en-US" sz="2200" dirty="0"/>
              <a:t>Connects patients with doctors</a:t>
            </a:r>
          </a:p>
          <a:p>
            <a:pPr lvl="1"/>
            <a:r>
              <a:rPr lang="en-US" sz="1900" dirty="0" err="1"/>
              <a:t>eConsults</a:t>
            </a:r>
            <a:r>
              <a:rPr lang="en-US" sz="1900" dirty="0"/>
              <a:t> using messaging, video chats, audio chats</a:t>
            </a:r>
          </a:p>
          <a:p>
            <a:pPr lvl="1"/>
            <a:r>
              <a:rPr lang="en-US" sz="1900" dirty="0"/>
              <a:t>Instant Connections or Scheduled appointments</a:t>
            </a:r>
          </a:p>
          <a:p>
            <a:r>
              <a:rPr lang="en-US" sz="2200" dirty="0"/>
              <a:t>Connects doctors with other doctors</a:t>
            </a:r>
          </a:p>
          <a:p>
            <a:pPr lvl="1"/>
            <a:r>
              <a:rPr lang="en-US" sz="1900" dirty="0"/>
              <a:t>Peer Consults</a:t>
            </a:r>
          </a:p>
          <a:p>
            <a:pPr lvl="1"/>
            <a:r>
              <a:rPr lang="en-US" sz="1900" dirty="0"/>
              <a:t>Securely share relevant patient data with other doctors without showing any patient identification.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Blockchain in Healthcare Code-A-Thon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03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105150" cy="1325563"/>
          </a:xfrm>
        </p:spPr>
        <p:txBody>
          <a:bodyPr>
            <a:normAutofit/>
          </a:bodyPr>
          <a:lstStyle/>
          <a:p>
            <a:r>
              <a:rPr lang="en-US"/>
              <a:t>Patient Networks</a:t>
            </a:r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655365858"/>
              </p:ext>
            </p:extLst>
          </p:nvPr>
        </p:nvGraphicFramePr>
        <p:xfrm>
          <a:off x="4625837" y="2057400"/>
          <a:ext cx="440055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Oval 16"/>
          <p:cNvSpPr/>
          <p:nvPr/>
        </p:nvSpPr>
        <p:spPr>
          <a:xfrm>
            <a:off x="4625837" y="1790700"/>
            <a:ext cx="4400550" cy="4419600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78" y="1828800"/>
            <a:ext cx="4400550" cy="4419600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3777799232"/>
              </p:ext>
            </p:extLst>
          </p:nvPr>
        </p:nvGraphicFramePr>
        <p:xfrm>
          <a:off x="19878" y="2057400"/>
          <a:ext cx="440055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1" name="Title 1"/>
          <p:cNvSpPr txBox="1">
            <a:spLocks/>
          </p:cNvSpPr>
          <p:nvPr/>
        </p:nvSpPr>
        <p:spPr>
          <a:xfrm>
            <a:off x="5105400" y="331787"/>
            <a:ext cx="342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Physician Networks</a:t>
            </a:r>
          </a:p>
        </p:txBody>
      </p: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1371600" y="3200400"/>
            <a:ext cx="4572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>
            <a:off x="2286000" y="2743200"/>
            <a:ext cx="0" cy="7620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/>
          </p:cNvCxnSpPr>
          <p:nvPr/>
        </p:nvCxnSpPr>
        <p:spPr>
          <a:xfrm flipH="1">
            <a:off x="2667000" y="3200400"/>
            <a:ext cx="5334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</p:cNvCxnSpPr>
          <p:nvPr/>
        </p:nvCxnSpPr>
        <p:spPr>
          <a:xfrm flipH="1" flipV="1">
            <a:off x="2819400" y="4191000"/>
            <a:ext cx="533400" cy="1524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V="1">
            <a:off x="1219200" y="4267200"/>
            <a:ext cx="457200" cy="1524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cxnSpLocks/>
          </p:cNvCxnSpPr>
          <p:nvPr/>
        </p:nvCxnSpPr>
        <p:spPr>
          <a:xfrm flipV="1">
            <a:off x="1600200" y="4557711"/>
            <a:ext cx="3810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/>
          </p:cNvCxnSpPr>
          <p:nvPr/>
        </p:nvCxnSpPr>
        <p:spPr>
          <a:xfrm flipH="1" flipV="1">
            <a:off x="2514600" y="4557711"/>
            <a:ext cx="4191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rrow: Left-Right 57"/>
          <p:cNvSpPr/>
          <p:nvPr/>
        </p:nvSpPr>
        <p:spPr>
          <a:xfrm>
            <a:off x="3844786" y="3352800"/>
            <a:ext cx="1413842" cy="838200"/>
          </a:xfrm>
          <a:prstGeom prst="left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Arrow Connector 58"/>
          <p:cNvCxnSpPr>
            <a:cxnSpLocks/>
          </p:cNvCxnSpPr>
          <p:nvPr/>
        </p:nvCxnSpPr>
        <p:spPr>
          <a:xfrm>
            <a:off x="5940287" y="3276600"/>
            <a:ext cx="4572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</p:cNvCxnSpPr>
          <p:nvPr/>
        </p:nvCxnSpPr>
        <p:spPr>
          <a:xfrm>
            <a:off x="6823213" y="2743200"/>
            <a:ext cx="0" cy="7620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cxnSpLocks/>
          </p:cNvCxnSpPr>
          <p:nvPr/>
        </p:nvCxnSpPr>
        <p:spPr>
          <a:xfrm flipH="1">
            <a:off x="7315200" y="3200400"/>
            <a:ext cx="5334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cxnSpLocks/>
          </p:cNvCxnSpPr>
          <p:nvPr/>
        </p:nvCxnSpPr>
        <p:spPr>
          <a:xfrm flipH="1" flipV="1">
            <a:off x="7467600" y="4219781"/>
            <a:ext cx="457200" cy="12361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H="1" flipV="1">
            <a:off x="7089913" y="4638881"/>
            <a:ext cx="4191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cxnSpLocks/>
          </p:cNvCxnSpPr>
          <p:nvPr/>
        </p:nvCxnSpPr>
        <p:spPr>
          <a:xfrm flipV="1">
            <a:off x="6206987" y="4602955"/>
            <a:ext cx="3810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cxnSpLocks/>
          </p:cNvCxnSpPr>
          <p:nvPr/>
        </p:nvCxnSpPr>
        <p:spPr>
          <a:xfrm flipV="1">
            <a:off x="5837998" y="4241005"/>
            <a:ext cx="457200" cy="1524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951636" y="3571845"/>
            <a:ext cx="1257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eConsults</a:t>
            </a:r>
            <a:endParaRPr lang="en-US" sz="20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6102001" y="1846857"/>
            <a:ext cx="1318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Peer Consults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447800" y="1872734"/>
            <a:ext cx="1699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Support Networks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Blockchain in Healthcare Code-A-Thon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28650" y="374898"/>
            <a:ext cx="31051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Patient Networks</a:t>
            </a:r>
            <a:endParaRPr lang="en-US" dirty="0"/>
          </a:p>
        </p:txBody>
      </p:sp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1655365858"/>
              </p:ext>
            </p:extLst>
          </p:nvPr>
        </p:nvGraphicFramePr>
        <p:xfrm>
          <a:off x="4625837" y="2067172"/>
          <a:ext cx="440055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2" name="Oval 31"/>
          <p:cNvSpPr/>
          <p:nvPr/>
        </p:nvSpPr>
        <p:spPr>
          <a:xfrm>
            <a:off x="4625837" y="1800472"/>
            <a:ext cx="4400550" cy="4419600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105400" y="341559"/>
            <a:ext cx="342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Physician Networks</a:t>
            </a:r>
          </a:p>
        </p:txBody>
      </p:sp>
      <p:cxnSp>
        <p:nvCxnSpPr>
          <p:cNvPr id="34" name="Straight Arrow Connector 33"/>
          <p:cNvCxnSpPr>
            <a:cxnSpLocks/>
          </p:cNvCxnSpPr>
          <p:nvPr/>
        </p:nvCxnSpPr>
        <p:spPr>
          <a:xfrm>
            <a:off x="1371600" y="3210172"/>
            <a:ext cx="4572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>
          <a:xfrm>
            <a:off x="2286000" y="2752972"/>
            <a:ext cx="0" cy="7620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/>
          </p:cNvCxnSpPr>
          <p:nvPr/>
        </p:nvCxnSpPr>
        <p:spPr>
          <a:xfrm flipH="1">
            <a:off x="2667000" y="3210172"/>
            <a:ext cx="5334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cxnSpLocks/>
          </p:cNvCxnSpPr>
          <p:nvPr/>
        </p:nvCxnSpPr>
        <p:spPr>
          <a:xfrm flipH="1" flipV="1">
            <a:off x="2819400" y="4200772"/>
            <a:ext cx="533400" cy="1524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</p:cNvCxnSpPr>
          <p:nvPr/>
        </p:nvCxnSpPr>
        <p:spPr>
          <a:xfrm flipV="1">
            <a:off x="1219200" y="4276972"/>
            <a:ext cx="457200" cy="1524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</p:cNvCxnSpPr>
          <p:nvPr/>
        </p:nvCxnSpPr>
        <p:spPr>
          <a:xfrm flipV="1">
            <a:off x="1600200" y="4567483"/>
            <a:ext cx="3810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cxnSpLocks/>
          </p:cNvCxnSpPr>
          <p:nvPr/>
        </p:nvCxnSpPr>
        <p:spPr>
          <a:xfrm flipH="1" flipV="1">
            <a:off x="2514600" y="4567483"/>
            <a:ext cx="4191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Left-Right 42"/>
          <p:cNvSpPr/>
          <p:nvPr/>
        </p:nvSpPr>
        <p:spPr>
          <a:xfrm>
            <a:off x="3844786" y="3362572"/>
            <a:ext cx="1413842" cy="838200"/>
          </a:xfrm>
          <a:prstGeom prst="left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5940287" y="3286372"/>
            <a:ext cx="4572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cxnSpLocks/>
          </p:cNvCxnSpPr>
          <p:nvPr/>
        </p:nvCxnSpPr>
        <p:spPr>
          <a:xfrm>
            <a:off x="6823213" y="2752972"/>
            <a:ext cx="0" cy="7620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</p:cNvCxnSpPr>
          <p:nvPr/>
        </p:nvCxnSpPr>
        <p:spPr>
          <a:xfrm flipH="1">
            <a:off x="7315200" y="3210172"/>
            <a:ext cx="533400" cy="4572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flipH="1" flipV="1">
            <a:off x="7467600" y="4229553"/>
            <a:ext cx="457200" cy="12361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</p:cNvCxnSpPr>
          <p:nvPr/>
        </p:nvCxnSpPr>
        <p:spPr>
          <a:xfrm flipH="1" flipV="1">
            <a:off x="7089913" y="4648653"/>
            <a:ext cx="4191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cxnSpLocks/>
          </p:cNvCxnSpPr>
          <p:nvPr/>
        </p:nvCxnSpPr>
        <p:spPr>
          <a:xfrm flipV="1">
            <a:off x="6206987" y="4612727"/>
            <a:ext cx="381000" cy="700089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/>
          </p:cNvCxnSpPr>
          <p:nvPr/>
        </p:nvCxnSpPr>
        <p:spPr>
          <a:xfrm flipV="1">
            <a:off x="5837998" y="4250777"/>
            <a:ext cx="457200" cy="152400"/>
          </a:xfrm>
          <a:prstGeom prst="straightConnector1">
            <a:avLst/>
          </a:prstGeom>
          <a:ln w="19050" cap="sq"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951636" y="3581617"/>
            <a:ext cx="1257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eConsults</a:t>
            </a:r>
            <a:endParaRPr lang="en-US" sz="2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102001" y="1856629"/>
            <a:ext cx="1318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Peer Consults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47800" y="1882506"/>
            <a:ext cx="1699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Support Networks</a:t>
            </a:r>
          </a:p>
        </p:txBody>
      </p:sp>
    </p:spTree>
    <p:extLst>
      <p:ext uri="{BB962C8B-B14F-4D97-AF65-F5344CB8AC3E}">
        <p14:creationId xmlns:p14="http://schemas.microsoft.com/office/powerpoint/2010/main" val="3504823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n-lt"/>
              </a:rPr>
              <a:t>How do </a:t>
            </a:r>
            <a:r>
              <a:rPr lang="en-US" sz="3600" dirty="0" err="1">
                <a:latin typeface="+mn-lt"/>
              </a:rPr>
              <a:t>eConsults</a:t>
            </a:r>
            <a:r>
              <a:rPr lang="en-US" sz="3600" dirty="0">
                <a:latin typeface="+mn-lt"/>
              </a:rPr>
              <a:t>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524000"/>
            <a:ext cx="6347714" cy="4876800"/>
          </a:xfrm>
        </p:spPr>
        <p:txBody>
          <a:bodyPr>
            <a:normAutofit/>
          </a:bodyPr>
          <a:lstStyle/>
          <a:p>
            <a:r>
              <a:rPr lang="en-US" dirty="0"/>
              <a:t>Patient signs up and enters insurance information if patient is insured</a:t>
            </a:r>
          </a:p>
          <a:p>
            <a:r>
              <a:rPr lang="en-US" dirty="0"/>
              <a:t>Patient searches for a doctor</a:t>
            </a:r>
          </a:p>
          <a:p>
            <a:r>
              <a:rPr lang="en-US" dirty="0"/>
              <a:t>App shows doctors who are immediately available as well as doctors who are available by appointment</a:t>
            </a:r>
          </a:p>
          <a:p>
            <a:r>
              <a:rPr lang="en-US" dirty="0"/>
              <a:t>Once patient selects a doctor, the patient will be first asked to fill out a brief patient history, which will be stored in an electronic record and sent to the doctor</a:t>
            </a:r>
          </a:p>
          <a:p>
            <a:r>
              <a:rPr lang="en-US" dirty="0"/>
              <a:t>The doctor reviews the patient info and then starts a video call with the patient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2/12/2017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©  Cyquent Inc. Proprietary and Confidential.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657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</a:t>
            </a:r>
            <a:r>
              <a:rPr lang="en-US" dirty="0" err="1"/>
              <a:t>BlockChain</a:t>
            </a:r>
            <a:r>
              <a:rPr lang="en-US" dirty="0"/>
              <a:t> plays a role in this ecosystem?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BlockChain</a:t>
            </a:r>
            <a:r>
              <a:rPr lang="en-US" dirty="0"/>
              <a:t> can be used for identity management of both patients and physicians</a:t>
            </a:r>
          </a:p>
          <a:p>
            <a:r>
              <a:rPr lang="en-US" dirty="0"/>
              <a:t>For Patients, privacy is vital and would be ensured after authentication</a:t>
            </a:r>
          </a:p>
          <a:p>
            <a:r>
              <a:rPr lang="en-US" dirty="0"/>
              <a:t>For Physicians, </a:t>
            </a:r>
            <a:r>
              <a:rPr lang="en-US" dirty="0" err="1"/>
              <a:t>BlockChain</a:t>
            </a:r>
            <a:r>
              <a:rPr lang="en-US" dirty="0"/>
              <a:t> would be used for verification of Physician identity after the Physicians credentials have been verified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3/15/2017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3FDC-1EA1-43C2-8B69-AF7C9EA7872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Blockchain in Healthcare Code-A-Thon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16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n-lt"/>
              </a:rPr>
              <a:t>Physician Sign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Physician enters details such as</a:t>
            </a:r>
          </a:p>
          <a:p>
            <a:pPr lvl="1"/>
            <a:r>
              <a:rPr lang="en-US" dirty="0"/>
              <a:t>Name and Specialty</a:t>
            </a:r>
          </a:p>
          <a:p>
            <a:pPr lvl="1"/>
            <a:r>
              <a:rPr lang="en-US" dirty="0"/>
              <a:t>Uploads License Information</a:t>
            </a:r>
          </a:p>
          <a:p>
            <a:pPr lvl="1"/>
            <a:r>
              <a:rPr lang="en-US" dirty="0"/>
              <a:t>Uploads Medical Certificates</a:t>
            </a:r>
          </a:p>
          <a:p>
            <a:pPr lvl="1"/>
            <a:r>
              <a:rPr lang="en-US" dirty="0"/>
              <a:t>Submits the application</a:t>
            </a:r>
          </a:p>
          <a:p>
            <a:pPr lvl="1"/>
            <a:r>
              <a:rPr lang="en-US" dirty="0"/>
              <a:t>A public/secret key pair will be generated locally and will only be visible to the Physician.</a:t>
            </a:r>
          </a:p>
          <a:p>
            <a:pPr lvl="1"/>
            <a:r>
              <a:rPr lang="en-US" dirty="0"/>
              <a:t>Physicians would save the secret key. This secret key will be used to authorize future transactions in the </a:t>
            </a:r>
            <a:r>
              <a:rPr lang="en-US" dirty="0" err="1"/>
              <a:t>Blockchain</a:t>
            </a:r>
            <a:r>
              <a:rPr lang="en-US" dirty="0"/>
              <a:t>. </a:t>
            </a:r>
          </a:p>
          <a:p>
            <a:pPr lvl="1"/>
            <a:r>
              <a:rPr lang="en-US" altLang="zh-CN" dirty="0"/>
              <a:t>The public key will be sent as other information to the App for verification.</a:t>
            </a:r>
            <a:endParaRPr lang="en-US" dirty="0"/>
          </a:p>
          <a:p>
            <a:r>
              <a:rPr lang="en-US" dirty="0"/>
              <a:t>Physician Verification</a:t>
            </a:r>
          </a:p>
          <a:p>
            <a:pPr lvl="1"/>
            <a:r>
              <a:rPr lang="en-US" dirty="0"/>
              <a:t>The App will validates the license information with Licensing Agency and medical certificates with universities (for now this step is expected to be manual)</a:t>
            </a:r>
          </a:p>
          <a:p>
            <a:r>
              <a:rPr lang="en-US" dirty="0"/>
              <a:t>Blockchain Account Activation</a:t>
            </a:r>
          </a:p>
          <a:p>
            <a:pPr lvl="1"/>
            <a:r>
              <a:rPr lang="en-US" dirty="0"/>
              <a:t>Once physician credentials have been verified, App activates physician by sending digital currency to the public key (also named as public address).</a:t>
            </a:r>
          </a:p>
          <a:p>
            <a:pPr lvl="1"/>
            <a:r>
              <a:rPr lang="en-US" dirty="0"/>
              <a:t>The physician can use the </a:t>
            </a:r>
            <a:r>
              <a:rPr lang="en-US" altLang="zh-CN" dirty="0"/>
              <a:t>secret key for future transactions. All other users can only see the physician’s public key in the Blockchain.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93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Physician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Physician Logs In </a:t>
            </a:r>
          </a:p>
          <a:p>
            <a:pPr lvl="1"/>
            <a:r>
              <a:rPr lang="en-US" dirty="0"/>
              <a:t>User ID</a:t>
            </a:r>
          </a:p>
          <a:p>
            <a:pPr lvl="1"/>
            <a:r>
              <a:rPr lang="en-US" dirty="0"/>
              <a:t>Password</a:t>
            </a:r>
          </a:p>
          <a:p>
            <a:r>
              <a:rPr lang="en-US" dirty="0"/>
              <a:t>App Authenticates using Blockchain</a:t>
            </a:r>
          </a:p>
          <a:p>
            <a:r>
              <a:rPr lang="en-US" dirty="0"/>
              <a:t>Physician gets a connection request  from a patient</a:t>
            </a:r>
          </a:p>
          <a:p>
            <a:r>
              <a:rPr lang="en-US" dirty="0"/>
              <a:t>Reviews patient information</a:t>
            </a:r>
          </a:p>
          <a:p>
            <a:r>
              <a:rPr lang="en-US" dirty="0"/>
              <a:t>Accepts patient connection request</a:t>
            </a:r>
          </a:p>
          <a:p>
            <a:r>
              <a:rPr lang="en-US" dirty="0"/>
              <a:t>Starts video consult session</a:t>
            </a:r>
          </a:p>
          <a:p>
            <a:r>
              <a:rPr lang="en-US" dirty="0"/>
              <a:t>At the end of session, patient pays the Physician by sending digital currency to the public key of the Physician.</a:t>
            </a:r>
          </a:p>
        </p:txBody>
      </p:sp>
    </p:spTree>
    <p:extLst>
      <p:ext uri="{BB962C8B-B14F-4D97-AF65-F5344CB8AC3E}">
        <p14:creationId xmlns:p14="http://schemas.microsoft.com/office/powerpoint/2010/main" val="3304291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Patient Logs In </a:t>
            </a:r>
          </a:p>
          <a:p>
            <a:pPr lvl="1"/>
            <a:r>
              <a:rPr lang="en-US" dirty="0"/>
              <a:t>User ID</a:t>
            </a:r>
          </a:p>
          <a:p>
            <a:pPr lvl="1"/>
            <a:r>
              <a:rPr lang="en-US" dirty="0"/>
              <a:t>Password</a:t>
            </a:r>
          </a:p>
          <a:p>
            <a:r>
              <a:rPr lang="en-US" dirty="0"/>
              <a:t>App Authenticates using </a:t>
            </a:r>
            <a:r>
              <a:rPr lang="en-US" dirty="0" err="1"/>
              <a:t>Blockchain</a:t>
            </a:r>
            <a:endParaRPr lang="en-US" dirty="0"/>
          </a:p>
          <a:p>
            <a:pPr lvl="1"/>
            <a:r>
              <a:rPr lang="en-US" altLang="zh-CN" dirty="0"/>
              <a:t>A public/secret key pair will be generated locally and only visible to the Patient.</a:t>
            </a:r>
          </a:p>
          <a:p>
            <a:pPr lvl="1"/>
            <a:r>
              <a:rPr lang="en-US" altLang="zh-CN" dirty="0"/>
              <a:t>Patient saves the secret key. This secret key will be used to authorize future transactions in the system. </a:t>
            </a:r>
          </a:p>
          <a:p>
            <a:pPr lvl="1"/>
            <a:r>
              <a:rPr lang="en-US" altLang="zh-CN" dirty="0"/>
              <a:t>The public key will be send as other information to the App for verification.</a:t>
            </a:r>
          </a:p>
          <a:p>
            <a:pPr lvl="1"/>
            <a:r>
              <a:rPr lang="en-US" altLang="zh-CN" dirty="0"/>
              <a:t>Once Patient credentials have been verified, App activates Patient account by sending some digital currency to the public key (also named as public address).</a:t>
            </a:r>
          </a:p>
          <a:p>
            <a:r>
              <a:rPr lang="en-US" dirty="0"/>
              <a:t>See a list of valid physicians </a:t>
            </a:r>
          </a:p>
          <a:p>
            <a:pPr lvl="1"/>
            <a:r>
              <a:rPr lang="en-US" dirty="0"/>
              <a:t>These have been authenticated (previously using blockchain)</a:t>
            </a:r>
          </a:p>
          <a:p>
            <a:r>
              <a:rPr lang="en-US" dirty="0"/>
              <a:t>Requests a connection with a physician</a:t>
            </a:r>
          </a:p>
          <a:p>
            <a:r>
              <a:rPr lang="en-US" dirty="0"/>
              <a:t>Types in information about condition which will be sent to physician</a:t>
            </a:r>
          </a:p>
          <a:p>
            <a:r>
              <a:rPr lang="en-US" dirty="0"/>
              <a:t>App confirms appointment</a:t>
            </a:r>
          </a:p>
        </p:txBody>
      </p:sp>
    </p:spTree>
    <p:extLst>
      <p:ext uri="{BB962C8B-B14F-4D97-AF65-F5344CB8AC3E}">
        <p14:creationId xmlns:p14="http://schemas.microsoft.com/office/powerpoint/2010/main" val="1501466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524000"/>
            <a:ext cx="9144000" cy="480490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28650" y="381000"/>
            <a:ext cx="7886700" cy="9874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Screenshots of Prototype</a:t>
            </a:r>
          </a:p>
        </p:txBody>
      </p:sp>
    </p:spTree>
    <p:extLst>
      <p:ext uri="{BB962C8B-B14F-4D97-AF65-F5344CB8AC3E}">
        <p14:creationId xmlns:p14="http://schemas.microsoft.com/office/powerpoint/2010/main" val="881366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21782</TotalTime>
  <Words>721</Words>
  <Application>Microsoft Office PowerPoint</Application>
  <PresentationFormat>On-screen Show (4:3)</PresentationFormat>
  <Paragraphs>125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Narrow</vt:lpstr>
      <vt:lpstr>Calibri</vt:lpstr>
      <vt:lpstr>Calibri Light</vt:lpstr>
      <vt:lpstr>等线</vt:lpstr>
      <vt:lpstr>Office Theme</vt:lpstr>
      <vt:lpstr>PowerPoint Presentation</vt:lpstr>
      <vt:lpstr>Healable – A Patient- Physicians Ecosystem</vt:lpstr>
      <vt:lpstr>Patient Networks</vt:lpstr>
      <vt:lpstr>How do eConsults work?</vt:lpstr>
      <vt:lpstr>How BlockChain plays a role in this ecosystem?</vt:lpstr>
      <vt:lpstr>Physician Sign Up</vt:lpstr>
      <vt:lpstr>Physician View</vt:lpstr>
      <vt:lpstr>Patient View</vt:lpstr>
      <vt:lpstr>PowerPoint Presentation</vt:lpstr>
      <vt:lpstr>PowerPoint Presentation</vt:lpstr>
      <vt:lpstr>PowerPoint Presentation</vt:lpstr>
      <vt:lpstr>Blockchain SDK Used for Prototype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Sagar Sawant</dc:creator>
  <cp:lastModifiedBy>ssawant</cp:lastModifiedBy>
  <cp:revision>166</cp:revision>
  <dcterms:created xsi:type="dcterms:W3CDTF">2012-12-10T18:53:17Z</dcterms:created>
  <dcterms:modified xsi:type="dcterms:W3CDTF">2017-03-24T02:38:39Z</dcterms:modified>
</cp:coreProperties>
</file>