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99" r:id="rId2"/>
    <p:sldId id="341" r:id="rId3"/>
    <p:sldId id="403" r:id="rId4"/>
    <p:sldId id="480" r:id="rId5"/>
    <p:sldId id="552" r:id="rId6"/>
    <p:sldId id="553" r:id="rId7"/>
    <p:sldId id="490" r:id="rId8"/>
    <p:sldId id="491" r:id="rId9"/>
  </p:sldIdLst>
  <p:sldSz cx="9144000" cy="6858000" type="screen4x3"/>
  <p:notesSz cx="7010400" cy="92964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4" autoAdjust="0"/>
    <p:restoredTop sz="95862" autoAdjust="0"/>
  </p:normalViewPr>
  <p:slideViewPr>
    <p:cSldViewPr snapToGrid="0" snapToObjects="1">
      <p:cViewPr>
        <p:scale>
          <a:sx n="95" d="100"/>
          <a:sy n="95" d="100"/>
        </p:scale>
        <p:origin x="-177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DB122-5738-43FC-91C4-E2CDCE53ACE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47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8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http://wiki.siframework.org/Data+Provenance+Initiat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mie.parker@esacinc.co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rebecca.angeles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michael.samuels@esacinc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purva.dharia@esacinc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tanu.sen@accenture.com" TargetMode="External"/><Relationship Id="rId4" Type="http://schemas.openxmlformats.org/officeDocument/2006/relationships/hyperlink" Target="mailto:Rose-Marie.Nsahlai@hhs.gov" TargetMode="External"/><Relationship Id="rId9" Type="http://schemas.openxmlformats.org/officeDocument/2006/relationships/hyperlink" Target="mailto:perri.smith@accenturefederal.com" TargetMode="External"/><Relationship Id="rId14" Type="http://schemas.openxmlformats.org/officeDocument/2006/relationships/hyperlink" Target="mailto:zachary.may@esacin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August 6th,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485746"/>
              </p:ext>
            </p:extLst>
          </p:nvPr>
        </p:nvGraphicFramePr>
        <p:xfrm>
          <a:off x="432079" y="1347038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smtClean="0"/>
                        <a:t>5 </a:t>
                      </a:r>
                      <a:r>
                        <a:rPr lang="en-US" baseline="0" dirty="0" smtClean="0"/>
                        <a:t>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LPHI Community </a:t>
                      </a:r>
                      <a:r>
                        <a:rPr lang="en-US" baseline="0" dirty="0" smtClean="0"/>
                        <a:t>Presentation by Rob </a:t>
                      </a:r>
                      <a:r>
                        <a:rPr lang="en-US" baseline="0" dirty="0" err="1" smtClean="0"/>
                        <a:t>Moerland</a:t>
                      </a:r>
                      <a:r>
                        <a:rPr lang="en-US" baseline="0" dirty="0" smtClean="0"/>
                        <a:t> and Mohammed Islam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minutes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RAIN</a:t>
                      </a:r>
                      <a:r>
                        <a:rPr lang="en-US" baseline="0" dirty="0" smtClean="0"/>
                        <a:t> Community </a:t>
                      </a:r>
                      <a:r>
                        <a:rPr lang="en-US" baseline="0" dirty="0" smtClean="0"/>
                        <a:t>Presentation by Ayami Tyndall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Pilots Updates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LPHI Community Presentation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7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RAIN Community Presentation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5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August 13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2000" b="1" dirty="0" smtClean="0">
                <a:solidFill>
                  <a:srgbClr val="002060"/>
                </a:solidFill>
              </a:rPr>
              <a:t>, 2015 from 2:00 -3:00 pm ET 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7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Michael Samuels: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2"/>
              </a:rPr>
              <a:t>michael.samuels@esacinc.com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3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Zach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en-US" sz="1800" dirty="0"/>
              <a:t>: </a:t>
            </a:r>
            <a:r>
              <a:rPr lang="en-US" sz="1800" dirty="0" smtClean="0">
                <a:hlinkClick r:id="rId14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152768</TotalTime>
  <Words>339</Words>
  <Application>Microsoft Office PowerPoint</Application>
  <PresentationFormat>On-screen Show (4:3)</PresentationFormat>
  <Paragraphs>61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LPHI Community Presentation</vt:lpstr>
      <vt:lpstr>RAIN Community Presentation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msamuels</cp:lastModifiedBy>
  <cp:revision>472</cp:revision>
  <cp:lastPrinted>2014-04-07T19:54:09Z</cp:lastPrinted>
  <dcterms:created xsi:type="dcterms:W3CDTF">2012-09-10T14:53:34Z</dcterms:created>
  <dcterms:modified xsi:type="dcterms:W3CDTF">2015-08-06T14:46:43Z</dcterms:modified>
</cp:coreProperties>
</file>