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99" r:id="rId2"/>
    <p:sldId id="341" r:id="rId3"/>
    <p:sldId id="403" r:id="rId4"/>
    <p:sldId id="480" r:id="rId5"/>
    <p:sldId id="531" r:id="rId6"/>
    <p:sldId id="490" r:id="rId7"/>
    <p:sldId id="491" r:id="rId8"/>
  </p:sldIdLst>
  <p:sldSz cx="9144000" cy="6858000" type="screen4x3"/>
  <p:notesSz cx="7010400" cy="92964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3876C2"/>
    <a:srgbClr val="6600FF"/>
    <a:srgbClr val="FF33CC"/>
    <a:srgbClr val="397DCF"/>
    <a:srgbClr val="4383D1"/>
    <a:srgbClr val="3167A9"/>
    <a:srgbClr val="898989"/>
    <a:srgbClr val="8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5" autoAdjust="0"/>
    <p:restoredTop sz="95862" autoAdjust="0"/>
  </p:normalViewPr>
  <p:slideViewPr>
    <p:cSldViewPr snapToGrid="0" snapToObjects="1">
      <p:cViewPr>
        <p:scale>
          <a:sx n="90" d="100"/>
          <a:sy n="90" d="100"/>
        </p:scale>
        <p:origin x="-632" y="-1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gs" Target="tags/tag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3F24AE-006A-4ECC-9AA5-C4F88F6E1906}" type="doc">
      <dgm:prSet loTypeId="urn:microsoft.com/office/officeart/2005/8/layout/process1" loCatId="process" qsTypeId="urn:microsoft.com/office/officeart/2005/8/quickstyle/simple5" qsCatId="simple" csTypeId="urn:microsoft.com/office/officeart/2005/8/colors/colorful4" csCatId="colorful" phldr="1"/>
      <dgm:spPr/>
    </dgm:pt>
    <dgm:pt modelId="{BAEEBECA-BF62-45C8-A58B-856DE80C09D8}">
      <dgm:prSet phldrT="[Text]" custT="1"/>
      <dgm:spPr/>
      <dgm:t>
        <a:bodyPr/>
        <a:lstStyle/>
        <a:p>
          <a:r>
            <a:rPr lang="en-US" sz="1800" b="1" dirty="0" smtClean="0"/>
            <a:t>Identify Goals</a:t>
          </a:r>
          <a:r>
            <a:rPr lang="en-US" sz="1800" b="1" dirty="0" smtClean="0"/>
            <a:t>, Objectives, Scope, Requirements, Technical Approach, and Timeline </a:t>
          </a:r>
          <a:endParaRPr lang="en-US" sz="1800" b="1" dirty="0"/>
        </a:p>
      </dgm:t>
    </dgm:pt>
    <dgm:pt modelId="{1B14E9B8-DAAD-4FFC-A59D-805454AD7AD4}" type="parTrans" cxnId="{3FED9F2C-3EED-4C9A-A245-26A8EB29E519}">
      <dgm:prSet/>
      <dgm:spPr/>
      <dgm:t>
        <a:bodyPr/>
        <a:lstStyle/>
        <a:p>
          <a:endParaRPr lang="en-US"/>
        </a:p>
      </dgm:t>
    </dgm:pt>
    <dgm:pt modelId="{EF29CDDE-1732-4F9D-AF16-04D4D7E444DE}" type="sibTrans" cxnId="{3FED9F2C-3EED-4C9A-A245-26A8EB29E519}">
      <dgm:prSet custT="1"/>
      <dgm:spPr/>
      <dgm:t>
        <a:bodyPr/>
        <a:lstStyle/>
        <a:p>
          <a:endParaRPr lang="en-US" sz="1800"/>
        </a:p>
      </dgm:t>
    </dgm:pt>
    <dgm:pt modelId="{74D4D4F6-2764-4F7D-B95C-EA2E38B6D483}">
      <dgm:prSet custT="1"/>
      <dgm:spPr/>
      <dgm:t>
        <a:bodyPr/>
        <a:lstStyle/>
        <a:p>
          <a:r>
            <a:rPr lang="en-US" sz="1800" b="1" baseline="0" dirty="0" smtClean="0"/>
            <a:t>Conduct Pilots</a:t>
          </a:r>
          <a:endParaRPr lang="en-US" sz="1800" b="1" baseline="0" dirty="0"/>
        </a:p>
      </dgm:t>
    </dgm:pt>
    <dgm:pt modelId="{6FEF3033-9950-4616-8E9C-2FD5F3F11256}" type="parTrans" cxnId="{A6D564D8-2F08-476F-9F8F-DB0E22CE53A5}">
      <dgm:prSet/>
      <dgm:spPr/>
      <dgm:t>
        <a:bodyPr/>
        <a:lstStyle/>
        <a:p>
          <a:endParaRPr lang="en-US"/>
        </a:p>
      </dgm:t>
    </dgm:pt>
    <dgm:pt modelId="{417974BB-06B9-4E82-8639-8631B65E4D1E}" type="sibTrans" cxnId="{A6D564D8-2F08-476F-9F8F-DB0E22CE53A5}">
      <dgm:prSet/>
      <dgm:spPr/>
      <dgm:t>
        <a:bodyPr/>
        <a:lstStyle/>
        <a:p>
          <a:endParaRPr lang="en-US"/>
        </a:p>
      </dgm:t>
    </dgm:pt>
    <dgm:pt modelId="{CF6B7811-6F3D-4A93-A720-AA730E5EDD82}">
      <dgm:prSet custT="1"/>
      <dgm:spPr/>
      <dgm:t>
        <a:bodyPr/>
        <a:lstStyle/>
        <a:p>
          <a:r>
            <a:rPr lang="en-US" sz="1800" b="1" dirty="0" smtClean="0"/>
            <a:t>Finalize/Select Technical Solution from Pilots </a:t>
          </a:r>
          <a:r>
            <a:rPr lang="en-US" sz="1800" b="1" dirty="0" smtClean="0"/>
            <a:t>and send </a:t>
          </a:r>
          <a:r>
            <a:rPr lang="en-US" sz="1800" b="1" dirty="0" smtClean="0"/>
            <a:t>to SDO(s)</a:t>
          </a:r>
          <a:endParaRPr lang="en-US" sz="1800" b="1" dirty="0"/>
        </a:p>
      </dgm:t>
    </dgm:pt>
    <dgm:pt modelId="{303E7AAF-D840-4510-A967-01E83BABE4F0}" type="parTrans" cxnId="{8452F2D5-2CC4-4963-97C1-7E24D29BB403}">
      <dgm:prSet/>
      <dgm:spPr/>
      <dgm:t>
        <a:bodyPr/>
        <a:lstStyle/>
        <a:p>
          <a:endParaRPr lang="en-US"/>
        </a:p>
      </dgm:t>
    </dgm:pt>
    <dgm:pt modelId="{F5A395E5-69C9-47EA-9E42-6DCE86B6948F}" type="sibTrans" cxnId="{8452F2D5-2CC4-4963-97C1-7E24D29BB403}">
      <dgm:prSet/>
      <dgm:spPr/>
      <dgm:t>
        <a:bodyPr/>
        <a:lstStyle/>
        <a:p>
          <a:endParaRPr lang="en-US"/>
        </a:p>
      </dgm:t>
    </dgm:pt>
    <dgm:pt modelId="{CC373B01-410F-494D-A550-3B0BA277D2B1}">
      <dgm:prSet custT="1"/>
      <dgm:spPr/>
      <dgm:t>
        <a:bodyPr/>
        <a:lstStyle/>
        <a:p>
          <a:r>
            <a:rPr lang="en-US" sz="1600" b="1" dirty="0" smtClean="0"/>
            <a:t>Create/Update/Publish Standards or IG using SDO Processes &amp; Resources (based </a:t>
          </a:r>
          <a:r>
            <a:rPr lang="en-US" sz="1600" b="1" dirty="0" smtClean="0"/>
            <a:t>on </a:t>
          </a:r>
          <a:r>
            <a:rPr lang="en-US" sz="1600" b="1" dirty="0" smtClean="0"/>
            <a:t>finalized pilot solution)</a:t>
          </a:r>
          <a:endParaRPr lang="en-US" sz="1600" b="1" dirty="0"/>
        </a:p>
      </dgm:t>
    </dgm:pt>
    <dgm:pt modelId="{CA408816-51C2-411C-9842-D87F7BA63913}" type="parTrans" cxnId="{B2A6D4EC-18C2-4E41-A2BA-17D3377423E9}">
      <dgm:prSet/>
      <dgm:spPr/>
      <dgm:t>
        <a:bodyPr/>
        <a:lstStyle/>
        <a:p>
          <a:endParaRPr lang="en-US"/>
        </a:p>
      </dgm:t>
    </dgm:pt>
    <dgm:pt modelId="{31540D00-9BC1-45D5-9284-71CF56ABCBFA}" type="sibTrans" cxnId="{B2A6D4EC-18C2-4E41-A2BA-17D3377423E9}">
      <dgm:prSet/>
      <dgm:spPr/>
      <dgm:t>
        <a:bodyPr/>
        <a:lstStyle/>
        <a:p>
          <a:endParaRPr lang="en-US"/>
        </a:p>
      </dgm:t>
    </dgm:pt>
    <dgm:pt modelId="{E35E4499-CCB7-4BBE-ABED-AA74D76F4A45}">
      <dgm:prSet custT="1"/>
      <dgm:spPr/>
      <dgm:t>
        <a:bodyPr/>
        <a:lstStyle/>
        <a:p>
          <a:r>
            <a:rPr lang="en-US" sz="1600" b="1" dirty="0" smtClean="0"/>
            <a:t>Develop Test Methods &amp; Conformance Testing  (IG testing)</a:t>
          </a:r>
          <a:endParaRPr lang="en-US" sz="1600" b="1" dirty="0"/>
        </a:p>
      </dgm:t>
    </dgm:pt>
    <dgm:pt modelId="{DA0E982D-445C-4929-9B52-95466822BABE}" type="parTrans" cxnId="{A349DCE9-8F28-43BF-A764-E4A8E858D33C}">
      <dgm:prSet/>
      <dgm:spPr/>
      <dgm:t>
        <a:bodyPr/>
        <a:lstStyle/>
        <a:p>
          <a:endParaRPr lang="en-US"/>
        </a:p>
      </dgm:t>
    </dgm:pt>
    <dgm:pt modelId="{D8017820-B7BA-4D0A-8CBF-95B2CC4AEA44}" type="sibTrans" cxnId="{A349DCE9-8F28-43BF-A764-E4A8E858D33C}">
      <dgm:prSet/>
      <dgm:spPr/>
      <dgm:t>
        <a:bodyPr/>
        <a:lstStyle/>
        <a:p>
          <a:endParaRPr lang="en-US"/>
        </a:p>
      </dgm:t>
    </dgm:pt>
    <dgm:pt modelId="{FD5AB579-D85F-4602-8B14-E5453EE56630}" type="pres">
      <dgm:prSet presAssocID="{143F24AE-006A-4ECC-9AA5-C4F88F6E1906}" presName="Name0" presStyleCnt="0">
        <dgm:presLayoutVars>
          <dgm:dir/>
          <dgm:resizeHandles val="exact"/>
        </dgm:presLayoutVars>
      </dgm:prSet>
      <dgm:spPr/>
    </dgm:pt>
    <dgm:pt modelId="{250C71B5-4665-445C-AD13-54063D89EEBD}" type="pres">
      <dgm:prSet presAssocID="{BAEEBECA-BF62-45C8-A58B-856DE80C09D8}" presName="node" presStyleLbl="node1" presStyleIdx="0" presStyleCnt="5" custScaleX="141594" custScaleY="1084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5CC28-BD8F-47EA-AAA8-29A7DE16E12F}" type="pres">
      <dgm:prSet presAssocID="{EF29CDDE-1732-4F9D-AF16-04D4D7E444D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2B6F035-3BBC-46E0-AE63-5ADB5141E214}" type="pres">
      <dgm:prSet presAssocID="{EF29CDDE-1732-4F9D-AF16-04D4D7E444D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9518536-22A6-4DC1-A44E-8C52CAFBE76D}" type="pres">
      <dgm:prSet presAssocID="{74D4D4F6-2764-4F7D-B95C-EA2E38B6D483}" presName="node" presStyleLbl="node1" presStyleIdx="1" presStyleCnt="5" custScaleX="86323" custScaleY="1064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429D67-699A-4D47-96A2-09E98EF69A1C}" type="pres">
      <dgm:prSet presAssocID="{417974BB-06B9-4E82-8639-8631B65E4D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575E55A-2CEB-457C-A876-8ECC722961D1}" type="pres">
      <dgm:prSet presAssocID="{417974BB-06B9-4E82-8639-8631B65E4D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277494D-4656-4034-BE30-DE337E4B3565}" type="pres">
      <dgm:prSet presAssocID="{CF6B7811-6F3D-4A93-A720-AA730E5EDD82}" presName="node" presStyleLbl="node1" presStyleIdx="2" presStyleCnt="5" custScaleX="145939" custScaleY="1039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77D25-C019-4DD2-A7B7-CBAC6F66D03F}" type="pres">
      <dgm:prSet presAssocID="{F5A395E5-69C9-47EA-9E42-6DCE86B6948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8E23BDA-A8AD-43F7-ADDA-187E60855F70}" type="pres">
      <dgm:prSet presAssocID="{F5A395E5-69C9-47EA-9E42-6DCE86B6948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354AE1A9-25EA-460A-90C9-D93C48FC9634}" type="pres">
      <dgm:prSet presAssocID="{CC373B01-410F-494D-A550-3B0BA277D2B1}" presName="node" presStyleLbl="node1" presStyleIdx="3" presStyleCnt="5" custScaleX="106505" custScaleY="103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F76D1-565E-4105-868E-8B526DE322E9}" type="pres">
      <dgm:prSet presAssocID="{31540D00-9BC1-45D5-9284-71CF56ABCBF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0773226-3057-4489-84FB-D3E234A3F800}" type="pres">
      <dgm:prSet presAssocID="{31540D00-9BC1-45D5-9284-71CF56ABCBF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1DECE3E-83DC-4F5D-97CF-7AE6C7A9F7C9}" type="pres">
      <dgm:prSet presAssocID="{E35E4499-CCB7-4BBE-ABED-AA74D76F4A45}" presName="node" presStyleLbl="node1" presStyleIdx="4" presStyleCnt="5" custScaleX="114398" custScaleY="1057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8DDD08-95DA-714E-88EC-E245817E6ADE}" type="presOf" srcId="{E35E4499-CCB7-4BBE-ABED-AA74D76F4A45}" destId="{51DECE3E-83DC-4F5D-97CF-7AE6C7A9F7C9}" srcOrd="0" destOrd="0" presId="urn:microsoft.com/office/officeart/2005/8/layout/process1"/>
    <dgm:cxn modelId="{5C142709-129A-5A4A-9795-A83F0E1C5F92}" type="presOf" srcId="{EF29CDDE-1732-4F9D-AF16-04D4D7E444DE}" destId="{D2B6F035-3BBC-46E0-AE63-5ADB5141E214}" srcOrd="1" destOrd="0" presId="urn:microsoft.com/office/officeart/2005/8/layout/process1"/>
    <dgm:cxn modelId="{260A2887-A811-DD4C-B5E2-EE5E8A6500AB}" type="presOf" srcId="{EF29CDDE-1732-4F9D-AF16-04D4D7E444DE}" destId="{2255CC28-BD8F-47EA-AAA8-29A7DE16E12F}" srcOrd="0" destOrd="0" presId="urn:microsoft.com/office/officeart/2005/8/layout/process1"/>
    <dgm:cxn modelId="{7DDDA79E-263F-D545-A98E-E3FA0E948B8B}" type="presOf" srcId="{BAEEBECA-BF62-45C8-A58B-856DE80C09D8}" destId="{250C71B5-4665-445C-AD13-54063D89EEBD}" srcOrd="0" destOrd="0" presId="urn:microsoft.com/office/officeart/2005/8/layout/process1"/>
    <dgm:cxn modelId="{E46B561D-B2F8-A740-BDF0-25B5CE85D75D}" type="presOf" srcId="{CF6B7811-6F3D-4A93-A720-AA730E5EDD82}" destId="{1277494D-4656-4034-BE30-DE337E4B3565}" srcOrd="0" destOrd="0" presId="urn:microsoft.com/office/officeart/2005/8/layout/process1"/>
    <dgm:cxn modelId="{A6D564D8-2F08-476F-9F8F-DB0E22CE53A5}" srcId="{143F24AE-006A-4ECC-9AA5-C4F88F6E1906}" destId="{74D4D4F6-2764-4F7D-B95C-EA2E38B6D483}" srcOrd="1" destOrd="0" parTransId="{6FEF3033-9950-4616-8E9C-2FD5F3F11256}" sibTransId="{417974BB-06B9-4E82-8639-8631B65E4D1E}"/>
    <dgm:cxn modelId="{DB1CE6B3-9493-A64A-B45A-EA12C7DD3A80}" type="presOf" srcId="{417974BB-06B9-4E82-8639-8631B65E4D1E}" destId="{D0429D67-699A-4D47-96A2-09E98EF69A1C}" srcOrd="0" destOrd="0" presId="urn:microsoft.com/office/officeart/2005/8/layout/process1"/>
    <dgm:cxn modelId="{A9B3E75A-DDEA-7B41-8979-DCF2A2A744BD}" type="presOf" srcId="{F5A395E5-69C9-47EA-9E42-6DCE86B6948F}" destId="{F7B77D25-C019-4DD2-A7B7-CBAC6F66D03F}" srcOrd="0" destOrd="0" presId="urn:microsoft.com/office/officeart/2005/8/layout/process1"/>
    <dgm:cxn modelId="{A349DCE9-8F28-43BF-A764-E4A8E858D33C}" srcId="{143F24AE-006A-4ECC-9AA5-C4F88F6E1906}" destId="{E35E4499-CCB7-4BBE-ABED-AA74D76F4A45}" srcOrd="4" destOrd="0" parTransId="{DA0E982D-445C-4929-9B52-95466822BABE}" sibTransId="{D8017820-B7BA-4D0A-8CBF-95B2CC4AEA44}"/>
    <dgm:cxn modelId="{7BE79353-628D-8547-9496-300F459ABE12}" type="presOf" srcId="{31540D00-9BC1-45D5-9284-71CF56ABCBFA}" destId="{F0773226-3057-4489-84FB-D3E234A3F800}" srcOrd="1" destOrd="0" presId="urn:microsoft.com/office/officeart/2005/8/layout/process1"/>
    <dgm:cxn modelId="{8452F2D5-2CC4-4963-97C1-7E24D29BB403}" srcId="{143F24AE-006A-4ECC-9AA5-C4F88F6E1906}" destId="{CF6B7811-6F3D-4A93-A720-AA730E5EDD82}" srcOrd="2" destOrd="0" parTransId="{303E7AAF-D840-4510-A967-01E83BABE4F0}" sibTransId="{F5A395E5-69C9-47EA-9E42-6DCE86B6948F}"/>
    <dgm:cxn modelId="{ED91627E-0562-8642-846E-93B5AAFCB605}" type="presOf" srcId="{417974BB-06B9-4E82-8639-8631B65E4D1E}" destId="{1575E55A-2CEB-457C-A876-8ECC722961D1}" srcOrd="1" destOrd="0" presId="urn:microsoft.com/office/officeart/2005/8/layout/process1"/>
    <dgm:cxn modelId="{0B6FC140-69DC-FA42-9E35-833A52168A5D}" type="presOf" srcId="{CC373B01-410F-494D-A550-3B0BA277D2B1}" destId="{354AE1A9-25EA-460A-90C9-D93C48FC9634}" srcOrd="0" destOrd="0" presId="urn:microsoft.com/office/officeart/2005/8/layout/process1"/>
    <dgm:cxn modelId="{F1DAB34A-8FCF-EF48-8684-9E3FFBE9762E}" type="presOf" srcId="{143F24AE-006A-4ECC-9AA5-C4F88F6E1906}" destId="{FD5AB579-D85F-4602-8B14-E5453EE56630}" srcOrd="0" destOrd="0" presId="urn:microsoft.com/office/officeart/2005/8/layout/process1"/>
    <dgm:cxn modelId="{D4B2ADA3-7101-F04E-8808-7F6CE709D782}" type="presOf" srcId="{F5A395E5-69C9-47EA-9E42-6DCE86B6948F}" destId="{F8E23BDA-A8AD-43F7-ADDA-187E60855F70}" srcOrd="1" destOrd="0" presId="urn:microsoft.com/office/officeart/2005/8/layout/process1"/>
    <dgm:cxn modelId="{1EF41BD8-E54E-0D41-837C-E4FA30BFD200}" type="presOf" srcId="{74D4D4F6-2764-4F7D-B95C-EA2E38B6D483}" destId="{29518536-22A6-4DC1-A44E-8C52CAFBE76D}" srcOrd="0" destOrd="0" presId="urn:microsoft.com/office/officeart/2005/8/layout/process1"/>
    <dgm:cxn modelId="{5BEA5D69-C352-234B-B38B-50C20618AC8C}" type="presOf" srcId="{31540D00-9BC1-45D5-9284-71CF56ABCBFA}" destId="{366F76D1-565E-4105-868E-8B526DE322E9}" srcOrd="0" destOrd="0" presId="urn:microsoft.com/office/officeart/2005/8/layout/process1"/>
    <dgm:cxn modelId="{B2A6D4EC-18C2-4E41-A2BA-17D3377423E9}" srcId="{143F24AE-006A-4ECC-9AA5-C4F88F6E1906}" destId="{CC373B01-410F-494D-A550-3B0BA277D2B1}" srcOrd="3" destOrd="0" parTransId="{CA408816-51C2-411C-9842-D87F7BA63913}" sibTransId="{31540D00-9BC1-45D5-9284-71CF56ABCBFA}"/>
    <dgm:cxn modelId="{3FED9F2C-3EED-4C9A-A245-26A8EB29E519}" srcId="{143F24AE-006A-4ECC-9AA5-C4F88F6E1906}" destId="{BAEEBECA-BF62-45C8-A58B-856DE80C09D8}" srcOrd="0" destOrd="0" parTransId="{1B14E9B8-DAAD-4FFC-A59D-805454AD7AD4}" sibTransId="{EF29CDDE-1732-4F9D-AF16-04D4D7E444DE}"/>
    <dgm:cxn modelId="{D2B5AF58-9EEA-B442-9C0C-A8180895C00B}" type="presParOf" srcId="{FD5AB579-D85F-4602-8B14-E5453EE56630}" destId="{250C71B5-4665-445C-AD13-54063D89EEBD}" srcOrd="0" destOrd="0" presId="urn:microsoft.com/office/officeart/2005/8/layout/process1"/>
    <dgm:cxn modelId="{FF755D4E-3230-9F49-8F5B-EC027BBEDF65}" type="presParOf" srcId="{FD5AB579-D85F-4602-8B14-E5453EE56630}" destId="{2255CC28-BD8F-47EA-AAA8-29A7DE16E12F}" srcOrd="1" destOrd="0" presId="urn:microsoft.com/office/officeart/2005/8/layout/process1"/>
    <dgm:cxn modelId="{6570CE90-58A8-DA42-98AF-8F7D80AF9A86}" type="presParOf" srcId="{2255CC28-BD8F-47EA-AAA8-29A7DE16E12F}" destId="{D2B6F035-3BBC-46E0-AE63-5ADB5141E214}" srcOrd="0" destOrd="0" presId="urn:microsoft.com/office/officeart/2005/8/layout/process1"/>
    <dgm:cxn modelId="{162676E1-847A-EF4A-8C20-8155286C3F5D}" type="presParOf" srcId="{FD5AB579-D85F-4602-8B14-E5453EE56630}" destId="{29518536-22A6-4DC1-A44E-8C52CAFBE76D}" srcOrd="2" destOrd="0" presId="urn:microsoft.com/office/officeart/2005/8/layout/process1"/>
    <dgm:cxn modelId="{698DA786-CB16-EB49-BBB4-8248336009E9}" type="presParOf" srcId="{FD5AB579-D85F-4602-8B14-E5453EE56630}" destId="{D0429D67-699A-4D47-96A2-09E98EF69A1C}" srcOrd="3" destOrd="0" presId="urn:microsoft.com/office/officeart/2005/8/layout/process1"/>
    <dgm:cxn modelId="{3759C6D0-B2FE-254D-8ECF-92659A44F87F}" type="presParOf" srcId="{D0429D67-699A-4D47-96A2-09E98EF69A1C}" destId="{1575E55A-2CEB-457C-A876-8ECC722961D1}" srcOrd="0" destOrd="0" presId="urn:microsoft.com/office/officeart/2005/8/layout/process1"/>
    <dgm:cxn modelId="{DF90726F-D68B-6345-8288-5802F27D9848}" type="presParOf" srcId="{FD5AB579-D85F-4602-8B14-E5453EE56630}" destId="{1277494D-4656-4034-BE30-DE337E4B3565}" srcOrd="4" destOrd="0" presId="urn:microsoft.com/office/officeart/2005/8/layout/process1"/>
    <dgm:cxn modelId="{A7211E79-8CDC-DF4F-A048-B835FF93C138}" type="presParOf" srcId="{FD5AB579-D85F-4602-8B14-E5453EE56630}" destId="{F7B77D25-C019-4DD2-A7B7-CBAC6F66D03F}" srcOrd="5" destOrd="0" presId="urn:microsoft.com/office/officeart/2005/8/layout/process1"/>
    <dgm:cxn modelId="{E0122956-8E6F-C146-9CCB-4567D71A4BA2}" type="presParOf" srcId="{F7B77D25-C019-4DD2-A7B7-CBAC6F66D03F}" destId="{F8E23BDA-A8AD-43F7-ADDA-187E60855F70}" srcOrd="0" destOrd="0" presId="urn:microsoft.com/office/officeart/2005/8/layout/process1"/>
    <dgm:cxn modelId="{81BA6BCD-0FA7-814C-A4C6-0AF85F76DCD3}" type="presParOf" srcId="{FD5AB579-D85F-4602-8B14-E5453EE56630}" destId="{354AE1A9-25EA-460A-90C9-D93C48FC9634}" srcOrd="6" destOrd="0" presId="urn:microsoft.com/office/officeart/2005/8/layout/process1"/>
    <dgm:cxn modelId="{1E316D40-81D1-364C-ACCE-2B0A318137F7}" type="presParOf" srcId="{FD5AB579-D85F-4602-8B14-E5453EE56630}" destId="{366F76D1-565E-4105-868E-8B526DE322E9}" srcOrd="7" destOrd="0" presId="urn:microsoft.com/office/officeart/2005/8/layout/process1"/>
    <dgm:cxn modelId="{9094A15A-81E7-0348-A2E3-6E54D91428E4}" type="presParOf" srcId="{366F76D1-565E-4105-868E-8B526DE322E9}" destId="{F0773226-3057-4489-84FB-D3E234A3F800}" srcOrd="0" destOrd="0" presId="urn:microsoft.com/office/officeart/2005/8/layout/process1"/>
    <dgm:cxn modelId="{1292884D-3708-0044-BFFD-E20EE0C0F7D0}" type="presParOf" srcId="{FD5AB579-D85F-4602-8B14-E5453EE56630}" destId="{51DECE3E-83DC-4F5D-97CF-7AE6C7A9F7C9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C71B5-4665-445C-AD13-54063D89EEBD}">
      <dsp:nvSpPr>
        <dsp:cNvPr id="0" name=""/>
        <dsp:cNvSpPr/>
      </dsp:nvSpPr>
      <dsp:spPr>
        <a:xfrm>
          <a:off x="9999" y="550458"/>
          <a:ext cx="1666378" cy="3077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Identify Goals</a:t>
          </a:r>
          <a:r>
            <a:rPr lang="en-US" sz="1800" b="1" kern="1200" dirty="0" smtClean="0"/>
            <a:t>, Objectives, Scope, Requirements, Technical Approach, and Timeline </a:t>
          </a:r>
          <a:endParaRPr lang="en-US" sz="1800" b="1" kern="1200" dirty="0"/>
        </a:p>
      </dsp:txBody>
      <dsp:txXfrm>
        <a:off x="58806" y="599265"/>
        <a:ext cx="1568764" cy="2979578"/>
      </dsp:txXfrm>
    </dsp:sp>
    <dsp:sp modelId="{2255CC28-BD8F-47EA-AAA8-29A7DE16E12F}">
      <dsp:nvSpPr>
        <dsp:cNvPr id="0" name=""/>
        <dsp:cNvSpPr/>
      </dsp:nvSpPr>
      <dsp:spPr>
        <a:xfrm>
          <a:off x="1794064" y="1943123"/>
          <a:ext cx="249496" cy="291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794064" y="2001496"/>
        <a:ext cx="174647" cy="175117"/>
      </dsp:txXfrm>
    </dsp:sp>
    <dsp:sp modelId="{29518536-22A6-4DC1-A44E-8C52CAFBE76D}">
      <dsp:nvSpPr>
        <dsp:cNvPr id="0" name=""/>
        <dsp:cNvSpPr/>
      </dsp:nvSpPr>
      <dsp:spPr>
        <a:xfrm>
          <a:off x="2147125" y="578674"/>
          <a:ext cx="1015909" cy="302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3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3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3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baseline="0" dirty="0" smtClean="0"/>
            <a:t>Conduct Pilots</a:t>
          </a:r>
          <a:endParaRPr lang="en-US" sz="1800" b="1" kern="1200" baseline="0" dirty="0"/>
        </a:p>
      </dsp:txBody>
      <dsp:txXfrm>
        <a:off x="2176880" y="608429"/>
        <a:ext cx="956399" cy="2961250"/>
      </dsp:txXfrm>
    </dsp:sp>
    <dsp:sp modelId="{D0429D67-699A-4D47-96A2-09E98EF69A1C}">
      <dsp:nvSpPr>
        <dsp:cNvPr id="0" name=""/>
        <dsp:cNvSpPr/>
      </dsp:nvSpPr>
      <dsp:spPr>
        <a:xfrm>
          <a:off x="3280722" y="1943123"/>
          <a:ext cx="249496" cy="291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280722" y="2001496"/>
        <a:ext cx="174647" cy="175117"/>
      </dsp:txXfrm>
    </dsp:sp>
    <dsp:sp modelId="{1277494D-4656-4034-BE30-DE337E4B3565}">
      <dsp:nvSpPr>
        <dsp:cNvPr id="0" name=""/>
        <dsp:cNvSpPr/>
      </dsp:nvSpPr>
      <dsp:spPr>
        <a:xfrm>
          <a:off x="3633783" y="614338"/>
          <a:ext cx="1717513" cy="294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6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6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6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Finalize/Select Technical Solution from Pilots </a:t>
          </a:r>
          <a:r>
            <a:rPr lang="en-US" sz="1800" b="1" kern="1200" dirty="0" smtClean="0"/>
            <a:t>and send </a:t>
          </a:r>
          <a:r>
            <a:rPr lang="en-US" sz="1800" b="1" kern="1200" dirty="0" smtClean="0"/>
            <a:t>to SDO(s)</a:t>
          </a:r>
          <a:endParaRPr lang="en-US" sz="1800" b="1" kern="1200" dirty="0"/>
        </a:p>
      </dsp:txBody>
      <dsp:txXfrm>
        <a:off x="3684087" y="664642"/>
        <a:ext cx="1616905" cy="2848825"/>
      </dsp:txXfrm>
    </dsp:sp>
    <dsp:sp modelId="{F7B77D25-C019-4DD2-A7B7-CBAC6F66D03F}">
      <dsp:nvSpPr>
        <dsp:cNvPr id="0" name=""/>
        <dsp:cNvSpPr/>
      </dsp:nvSpPr>
      <dsp:spPr>
        <a:xfrm>
          <a:off x="5468983" y="1943123"/>
          <a:ext cx="249496" cy="291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4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4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4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5468983" y="2001496"/>
        <a:ext cx="174647" cy="175117"/>
      </dsp:txXfrm>
    </dsp:sp>
    <dsp:sp modelId="{354AE1A9-25EA-460A-90C9-D93C48FC9634}">
      <dsp:nvSpPr>
        <dsp:cNvPr id="0" name=""/>
        <dsp:cNvSpPr/>
      </dsp:nvSpPr>
      <dsp:spPr>
        <a:xfrm>
          <a:off x="5822045" y="627403"/>
          <a:ext cx="1253426" cy="29233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9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9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9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Create/Update/Publish Standards or IG using SDO Processes &amp; Resources (based </a:t>
          </a:r>
          <a:r>
            <a:rPr lang="en-US" sz="1600" b="1" kern="1200" dirty="0" smtClean="0"/>
            <a:t>on </a:t>
          </a:r>
          <a:r>
            <a:rPr lang="en-US" sz="1600" b="1" kern="1200" dirty="0" smtClean="0"/>
            <a:t>finalized pilot solution)</a:t>
          </a:r>
          <a:endParaRPr lang="en-US" sz="1600" b="1" kern="1200" dirty="0"/>
        </a:p>
      </dsp:txBody>
      <dsp:txXfrm>
        <a:off x="5858757" y="664115"/>
        <a:ext cx="1180002" cy="2849879"/>
      </dsp:txXfrm>
    </dsp:sp>
    <dsp:sp modelId="{366F76D1-565E-4105-868E-8B526DE322E9}">
      <dsp:nvSpPr>
        <dsp:cNvPr id="0" name=""/>
        <dsp:cNvSpPr/>
      </dsp:nvSpPr>
      <dsp:spPr>
        <a:xfrm>
          <a:off x="7193158" y="1943123"/>
          <a:ext cx="249496" cy="2918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1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1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1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7193158" y="2001496"/>
        <a:ext cx="174647" cy="175117"/>
      </dsp:txXfrm>
    </dsp:sp>
    <dsp:sp modelId="{51DECE3E-83DC-4F5D-97CF-7AE6C7A9F7C9}">
      <dsp:nvSpPr>
        <dsp:cNvPr id="0" name=""/>
        <dsp:cNvSpPr/>
      </dsp:nvSpPr>
      <dsp:spPr>
        <a:xfrm>
          <a:off x="7546219" y="588874"/>
          <a:ext cx="1346316" cy="30003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1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1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1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Develop Test Methods &amp; Conformance Testing  (IG testing)</a:t>
          </a:r>
          <a:endParaRPr lang="en-US" sz="1600" b="1" kern="1200" dirty="0"/>
        </a:p>
      </dsp:txBody>
      <dsp:txXfrm>
        <a:off x="7585651" y="628306"/>
        <a:ext cx="1267452" cy="2921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6/11/15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DB122-5738-43FC-91C4-E2CDCE53ACE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03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320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amie.parker@esacinc.com" TargetMode="External"/><Relationship Id="rId3" Type="http://schemas.openxmlformats.org/officeDocument/2006/relationships/hyperlink" Target="http://wiki.siframework.org/Data+Provenance+Pilot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4" Type="http://schemas.openxmlformats.org/officeDocument/2006/relationships/hyperlink" Target="mailto:jamie.parker@esacinc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iki.siframework.org/Data+Provenance+Initiative" TargetMode="Externa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hyperlink" Target="mailto:apurva.dharia@esacinc.com" TargetMode="External"/><Relationship Id="rId12" Type="http://schemas.openxmlformats.org/officeDocument/2006/relationships/hyperlink" Target="mailto:rebecca.angeles@esacinc.com" TargetMode="External"/><Relationship Id="rId13" Type="http://schemas.openxmlformats.org/officeDocument/2006/relationships/hyperlink" Target="mailto:zachary.may@esacinc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jc@securityrs.com" TargetMode="External"/><Relationship Id="rId4" Type="http://schemas.openxmlformats.org/officeDocument/2006/relationships/hyperlink" Target="mailto:Rose-Marie.Nsahlai@hhs.gov" TargetMode="External"/><Relationship Id="rId5" Type="http://schemas.openxmlformats.org/officeDocument/2006/relationships/hyperlink" Target="mailto:mera.choi@hhs.gov" TargetMode="External"/><Relationship Id="rId6" Type="http://schemas.openxmlformats.org/officeDocument/2006/relationships/hyperlink" Target="mailto:klc@securityrs.com" TargetMode="External"/><Relationship Id="rId7" Type="http://schemas.openxmlformats.org/officeDocument/2006/relationships/hyperlink" Target="mailto:bobyencha@maine.rr.com" TargetMode="External"/><Relationship Id="rId8" Type="http://schemas.openxmlformats.org/officeDocument/2006/relationships/hyperlink" Target="mailto:jamie.parker@esacinc.com" TargetMode="External"/><Relationship Id="rId9" Type="http://schemas.openxmlformats.org/officeDocument/2006/relationships/hyperlink" Target="mailto:perri.smith@accenturefederal.com" TargetMode="External"/><Relationship Id="rId10" Type="http://schemas.openxmlformats.org/officeDocument/2006/relationships/hyperlink" Target="mailto:atanu.sen@accentur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June 11, 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521454"/>
              </p:ext>
            </p:extLst>
          </p:nvPr>
        </p:nvGraphicFramePr>
        <p:xfrm>
          <a:off x="457200" y="13716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Announcements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Pilots</a:t>
                      </a:r>
                      <a:r>
                        <a:rPr lang="en-US" baseline="0" dirty="0" smtClean="0"/>
                        <a:t> Introduction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Next Steps/Wrap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4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Introducing Rose-Marie </a:t>
            </a:r>
            <a:r>
              <a:rPr lang="en-US" b="1" dirty="0" err="1" smtClean="0">
                <a:solidFill>
                  <a:schemeClr val="tx2"/>
                </a:solidFill>
              </a:rPr>
              <a:t>Nsahlai</a:t>
            </a:r>
            <a:r>
              <a:rPr lang="en-US" b="1" dirty="0" smtClean="0">
                <a:solidFill>
                  <a:schemeClr val="tx2"/>
                </a:solidFill>
              </a:rPr>
              <a:t> as ONC/OCPO Sponsor </a:t>
            </a:r>
          </a:p>
          <a:p>
            <a:pPr marL="0" indent="0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We are seeking organizations willing to pilot this work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If you are interested in being a pilot please contact: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Jamie Parker: </a:t>
            </a:r>
            <a:r>
              <a:rPr lang="en-US" b="1" dirty="0" smtClean="0">
                <a:solidFill>
                  <a:schemeClr val="tx2"/>
                </a:solidFill>
                <a:hlinkClick r:id="rId2"/>
              </a:rPr>
              <a:t>jamie.parker@esacinc.com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Or complete the </a:t>
            </a:r>
            <a:r>
              <a:rPr lang="en-US" b="1" dirty="0">
                <a:solidFill>
                  <a:schemeClr val="tx2"/>
                </a:solidFill>
              </a:rPr>
              <a:t>following pilot form: </a:t>
            </a:r>
            <a:r>
              <a:rPr lang="en-US" b="1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tx2"/>
                </a:solidFill>
                <a:hlinkClick r:id="rId3"/>
              </a:rPr>
              <a:t>wiki.siframework.org/Data+Provenance+Pilots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9065" y="155882"/>
            <a:ext cx="6454239" cy="102076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Data Provenance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Pilots Overall Approach</a:t>
            </a:r>
            <a:endParaRPr lang="en-US" sz="4000" dirty="0"/>
          </a:p>
        </p:txBody>
      </p:sp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4275318874"/>
              </p:ext>
            </p:extLst>
          </p:nvPr>
        </p:nvGraphicFramePr>
        <p:xfrm>
          <a:off x="89065" y="1282890"/>
          <a:ext cx="8902535" cy="4178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Left Brace 27"/>
          <p:cNvSpPr/>
          <p:nvPr/>
        </p:nvSpPr>
        <p:spPr>
          <a:xfrm rot="16200000">
            <a:off x="1261648" y="3501773"/>
            <a:ext cx="786643" cy="3131808"/>
          </a:xfrm>
          <a:prstGeom prst="leftBrace">
            <a:avLst/>
          </a:prstGeom>
          <a:noFill/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59308" y="5460999"/>
            <a:ext cx="2961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S&amp;I Support Team + </a:t>
            </a:r>
            <a:b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Pilot Community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 rot="16200000">
            <a:off x="4268049" y="4104842"/>
            <a:ext cx="686942" cy="1825967"/>
          </a:xfrm>
          <a:prstGeom prst="leftBrace">
            <a:avLst/>
          </a:prstGeom>
          <a:noFill/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073068" y="5476919"/>
            <a:ext cx="2961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S&amp;I Support Team + </a:t>
            </a:r>
            <a:b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Pilot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+ SDO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Left Brace 33"/>
          <p:cNvSpPr/>
          <p:nvPr/>
        </p:nvSpPr>
        <p:spPr>
          <a:xfrm rot="16200000">
            <a:off x="6224923" y="4441607"/>
            <a:ext cx="686942" cy="1220661"/>
          </a:xfrm>
          <a:prstGeom prst="leftBrace">
            <a:avLst/>
          </a:prstGeom>
          <a:noFill/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/>
          <p:cNvSpPr/>
          <p:nvPr/>
        </p:nvSpPr>
        <p:spPr>
          <a:xfrm rot="16200000">
            <a:off x="7987353" y="4391160"/>
            <a:ext cx="686942" cy="1321558"/>
          </a:xfrm>
          <a:prstGeom prst="leftBrace">
            <a:avLst/>
          </a:prstGeom>
          <a:noFill/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826796" y="5467085"/>
            <a:ext cx="143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SDO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58587" y="5536055"/>
            <a:ext cx="143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TBD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lowchart: Process 1"/>
          <p:cNvSpPr/>
          <p:nvPr/>
        </p:nvSpPr>
        <p:spPr>
          <a:xfrm>
            <a:off x="89065" y="1433013"/>
            <a:ext cx="8749013" cy="43672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Engage with SDOs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9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our next all hands meeting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June 18</a:t>
            </a:r>
            <a:r>
              <a:rPr lang="en-US" sz="20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2000" b="1" dirty="0" smtClean="0">
                <a:solidFill>
                  <a:srgbClr val="002060"/>
                </a:solidFill>
              </a:rPr>
              <a:t> from 2:00 -3:00 pm ET </a:t>
            </a:r>
          </a:p>
          <a:p>
            <a:pPr lvl="2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 up for pilots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wiki.siframework.org/Data+Provenance+Pilots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email Jamie Parker at: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6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Rose-Marie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Nsahlai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Rose-Marie.Nsahlai@hhs.gov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Connor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Perri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Angeles: </a:t>
            </a:r>
            <a:r>
              <a:rPr lang="en-US" sz="1800" dirty="0" smtClean="0">
                <a:hlinkClick r:id="rId12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Zach May</a:t>
            </a:r>
            <a:r>
              <a:rPr lang="en-US" sz="1800" dirty="0"/>
              <a:t>: </a:t>
            </a:r>
            <a:r>
              <a:rPr lang="en-US" sz="1800" dirty="0" smtClean="0">
                <a:hlinkClick r:id="rId13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127619</TotalTime>
  <Words>458</Words>
  <Application>Microsoft Macintosh PowerPoint</Application>
  <PresentationFormat>On-screen Show (4:3)</PresentationFormat>
  <Paragraphs>69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Master OST deck for ONC review</vt:lpstr>
      <vt:lpstr>Data Provenance All Hands Community Meeting</vt:lpstr>
      <vt:lpstr>Meeting Etiquette </vt:lpstr>
      <vt:lpstr>Agenda</vt:lpstr>
      <vt:lpstr>Announcements</vt:lpstr>
      <vt:lpstr>Data Provenance Pilots Overall Approach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Apurva Dharia</cp:lastModifiedBy>
  <cp:revision>436</cp:revision>
  <cp:lastPrinted>2014-04-07T19:54:09Z</cp:lastPrinted>
  <dcterms:created xsi:type="dcterms:W3CDTF">2012-09-10T14:53:34Z</dcterms:created>
  <dcterms:modified xsi:type="dcterms:W3CDTF">2015-06-11T17:23:20Z</dcterms:modified>
</cp:coreProperties>
</file>