
<file path=[Content_Types].xml><?xml version="1.0" encoding="utf-8"?>
<Types xmlns="http://schemas.openxmlformats.org/package/2006/content-types">
  <Override PartName="/ppt/slideMasters/slideMaster3.xml" ContentType="application/vnd.openxmlformats-officedocument.presentationml.slideMaster+xml"/>
  <Override PartName="/ppt/theme/theme5.xml" ContentType="application/vnd.openxmlformats-officedocument.theme+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notesSlides/notesSlide2.xml" ContentType="application/vnd.openxmlformats-officedocument.presentationml.notesSlide+xml"/>
  <Override PartName="/ppt/slides/slide36.xml" ContentType="application/vnd.openxmlformats-officedocument.presentationml.slide+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35.xml" ContentType="application/vnd.openxmlformats-officedocument.presentationml.slideLayout+xml"/>
  <Override PartName="/ppt/slideLayouts/slideLayout146.xml" ContentType="application/vnd.openxmlformats-officedocument.presentationml.slideLayout+xml"/>
  <Override PartName="/ppt/slideLayouts/slideLayout182.xml" ContentType="application/vnd.openxmlformats-officedocument.presentationml.slideLayout+xml"/>
  <Override PartName="/ppt/slideLayouts/slideLayout193.xml" ContentType="application/vnd.openxmlformats-officedocument.presentationml.slideLayout+xml"/>
  <Override PartName="/ppt/slideMasters/slideMaster19.xml" ContentType="application/vnd.openxmlformats-officedocument.presentationml.slideMaster+xml"/>
  <Override PartName="/ppt/slides/slide25.xml" ContentType="application/vnd.openxmlformats-officedocument.presentationml.slid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slideLayouts/slideLayout247.xml" ContentType="application/vnd.openxmlformats-officedocument.presentationml.slideLayout+xml"/>
  <Override PartName="/ppt/tableStyles.xml" ContentType="application/vnd.openxmlformats-officedocument.presentationml.tableStyles+xml"/>
  <Override PartName="/ppt/slideLayouts/slideLayout102.xml" ContentType="application/vnd.openxmlformats-officedocument.presentationml.slideLayout+xml"/>
  <Override PartName="/ppt/slideLayouts/slideLayout236.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198.xml" ContentType="application/vnd.openxmlformats-officedocument.presentationml.slideLayout+xml"/>
  <Override PartName="/ppt/slideLayouts/slideLayout203.xml" ContentType="application/vnd.openxmlformats-officedocument.presentationml.slideLayout+xml"/>
  <Override PartName="/ppt/slideLayouts/slideLayout214.xml" ContentType="application/vnd.openxmlformats-officedocument.presentationml.slideLayout+xml"/>
  <Override PartName="/ppt/slideLayouts/slideLayout250.xml" ContentType="application/vnd.openxmlformats-officedocument.presentationml.slideLayout+xml"/>
  <Override PartName="/ppt/theme/theme21.xml" ContentType="application/vnd.openxmlformats-officedocument.theme+xml"/>
  <Override PartName="/ppt/notesSlides/notesSlide7.xml" ContentType="application/vnd.openxmlformats-officedocument.presentationml.notesSlide+xml"/>
  <Override PartName="/ppt/theme/theme10.xml" ContentType="application/vnd.openxmlformats-officedocument.theme+xml"/>
  <Override PartName="/ppt/slideLayouts/slideLayout87.xml" ContentType="application/vnd.openxmlformats-officedocument.presentationml.slideLayout+xml"/>
  <Override PartName="/ppt/slideLayouts/slideLayout98.xml" ContentType="application/vnd.openxmlformats-officedocument.presentationml.slideLayout+xml"/>
  <Override PartName="/ppt/slideLayouts/slideLayout1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Override PartName="/ppt/slideLayouts/slideLayout76.xml" ContentType="application/vnd.openxmlformats-officedocument.presentationml.slideLayout+xml"/>
  <Override PartName="/ppt/slideLayouts/slideLayout118.xml" ContentType="application/vnd.openxmlformats-officedocument.presentationml.slideLayout+xml"/>
  <Override PartName="/ppt/slideLayouts/slideLayout129.xml" ContentType="application/vnd.openxmlformats-officedocument.presentationml.slideLayout+xml"/>
  <Override PartName="/ppt/slideLayouts/slideLayout165.xml" ContentType="application/vnd.openxmlformats-officedocument.presentationml.slideLayout+xml"/>
  <Override PartName="/ppt/slideLayouts/slideLayout176.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s/slide33.xml" ContentType="application/vnd.openxmlformats-officedocument.presentationml.slide+xml"/>
  <Override PartName="/ppt/slides/slide44.xml" ContentType="application/vnd.openxmlformats-officedocument.presentationml.slide+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s/slide22.xml" ContentType="application/vnd.openxmlformats-officedocument.presentationml.slide+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slideLayouts/slideLayout219.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44.xml" ContentType="application/vnd.openxmlformats-officedocument.presentationml.slideLayout+xml"/>
  <Override PartName="/ppt/slideLayouts/slideLayout222.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slideLayouts/slideLayout211.xml" ContentType="application/vnd.openxmlformats-officedocument.presentationml.slideLayout+xml"/>
  <Override PartName="/ppt/notesSlides/notesSlide4.xml" ContentType="application/vnd.openxmlformats-officedocument.presentationml.notesSlide+xml"/>
  <Override PartName="/ppt/slides/slide38.xml" ContentType="application/vnd.openxmlformats-officedocument.presentationml.slide+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249.xml" ContentType="application/vnd.openxmlformats-officedocument.presentationml.slideLayout+xml"/>
  <Override PartName="/ppt/slides/slide41.xml" ContentType="application/vnd.openxmlformats-officedocument.presentationml.slide+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38.xml" ContentType="application/vnd.openxmlformats-officedocument.presentationml.slideLayout+xml"/>
  <Override PartName="/ppt/slides/slide30.xml" ContentType="application/vnd.openxmlformats-officedocument.presentationml.slide+xml"/>
  <Override PartName="/ppt/slideLayouts/slideLayout40.xml" ContentType="application/vnd.openxmlformats-officedocument.presentationml.slideLayout+xml"/>
  <Override PartName="/ppt/slideLayouts/slideLayout227.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16.xml" ContentType="application/vnd.openxmlformats-officedocument.presentationml.slideLayout+xml"/>
  <Override PartName="/ppt/slideLayouts/slideLayout252.xml" ContentType="application/vnd.openxmlformats-officedocument.presentationml.slideLayout+xml"/>
  <Override PartName="/ppt/theme/theme23.xml" ContentType="application/vnd.openxmlformats-officedocument.theme+xml"/>
  <Override PartName="/ppt/notesSlides/notesSlide9.xml" ContentType="application/vnd.openxmlformats-officedocument.presentationml.notesSlide+xml"/>
  <Override PartName="/ppt/theme/theme12.xml" ContentType="application/vnd.openxmlformats-officedocument.theme+xml"/>
  <Override PartName="/ppt/slideLayouts/slideLayout89.xml" ContentType="application/vnd.openxmlformats-officedocument.presentationml.slideLayout+xml"/>
  <Override PartName="/ppt/slideLayouts/slideLayout189.xml" ContentType="application/vnd.openxmlformats-officedocument.presentationml.slideLayout+xml"/>
  <Override PartName="/ppt/slideLayouts/slideLayout241.xml" ContentType="application/vnd.openxmlformats-officedocument.presentationml.slideLayout+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230.xml" ContentType="application/vnd.openxmlformats-officedocument.presentationml.slideLayout+xml"/>
  <Override PartName="/ppt/slideMasters/slideMaster2.xml" ContentType="application/vnd.openxmlformats-officedocument.presentationml.slideMaster+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notesSlides/notesSlide1.xml" ContentType="application/vnd.openxmlformats-officedocument.presentationml.notesSlide+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Masters/slideMaster18.xml" ContentType="application/vnd.openxmlformats-officedocument.presentationml.slideMaster+xml"/>
  <Override PartName="/ppt/slides/slide24.xml" ContentType="application/vnd.openxmlformats-officedocument.presentationml.slide+xml"/>
  <Override PartName="/ppt/slides/slide35.xml" ContentType="application/vnd.openxmlformats-officedocument.presentationml.slide+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slideLayouts/slideLayout12.xml" ContentType="application/vnd.openxmlformats-officedocument.presentationml.slideLayout+xml"/>
  <Override PartName="/ppt/slideLayouts/slideLayout101.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246.xml" ContentType="application/vnd.openxmlformats-officedocument.presentationml.slideLayout+xml"/>
  <Override PartName="/ppt/slideMasters/slideMaster21.xml" ContentType="application/vnd.openxmlformats-officedocument.presentationml.slideMaster+xml"/>
  <Default Extension="tiff" ContentType="image/tiff"/>
  <Override PartName="/ppt/slideLayouts/slideLayout206.xml" ContentType="application/vnd.openxmlformats-officedocument.presentationml.slideLayout+xml"/>
  <Override PartName="/ppt/slideLayouts/slideLayout224.xml" ContentType="application/vnd.openxmlformats-officedocument.presentationml.slideLayout+xml"/>
  <Override PartName="/ppt/slideLayouts/slideLayout253.xml" ContentType="application/vnd.openxmlformats-officedocument.presentationml.slideLayout+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slideLayouts/slideLayout213.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notesSlides/notesSlide6.xml" ContentType="application/vnd.openxmlformats-officedocument.presentationml.notesSlide+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68.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slideLayouts/slideLayout220.xml" ContentType="application/vnd.openxmlformats-officedocument.presentationml.slideLayout+xml"/>
  <Override PartName="/ppt/theme/theme20.xml" ContentType="application/vnd.openxmlformats-officedocument.theme+xml"/>
  <Override PartName="/ppt/slides/slide29.xml" ContentType="application/vnd.openxmlformats-officedocument.presentationml.slide+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s/slide43.xml" ContentType="application/vnd.openxmlformats-officedocument.presentationml.slide+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s/slide32.xml" ContentType="application/vnd.openxmlformats-officedocument.presentationml.slide+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theme/theme14.xml" ContentType="application/vnd.openxmlformats-officedocument.theme+xml"/>
  <Override PartName="/ppt/slideLayouts/slideLayout243.xml" ContentType="application/vnd.openxmlformats-officedocument.presentationml.slideLayout+xml"/>
  <Override PartName="/ppt/slideLayouts/slideLayout232.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theme/theme6.xml" ContentType="application/vnd.openxmlformats-officedocument.theme+xml"/>
  <Override PartName="/ppt/slideLayouts/slideLayout69.xml" ContentType="application/vnd.openxmlformats-officedocument.presentationml.slideLayout+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248.xml" ContentType="application/vnd.openxmlformats-officedocument.presentationml.slideLayout+xml"/>
  <Override PartName="/ppt/slides/slide40.xml" ContentType="application/vnd.openxmlformats-officedocument.presentationml.slide+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215.xml" ContentType="application/vnd.openxmlformats-officedocument.presentationml.slideLayout+xml"/>
  <Override PartName="/ppt/notesSlides/notesSlide8.xml" ContentType="application/vnd.openxmlformats-officedocument.presentationml.notesSlide+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slideLayouts/slideLayout251.xml" ContentType="application/vnd.openxmlformats-officedocument.presentationml.slideLayout+xml"/>
  <Override PartName="/ppt/theme/theme22.xml" ContentType="application/vnd.openxmlformats-officedocument.theme+xml"/>
  <Override PartName="/ppt/handoutMasters/handoutMaster1.xml" ContentType="application/vnd.openxmlformats-officedocument.presentationml.handoutMaster+xml"/>
  <Override PartName="/ppt/theme/theme11.xml" ContentType="application/vnd.openxmlformats-officedocument.theme+xml"/>
  <Override PartName="/ppt/slideLayouts/slideLayout88.xml" ContentType="application/vnd.openxmlformats-officedocument.presentationml.slideLayout+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Masters/slideMaster1.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s/slide34.xml" ContentType="application/vnd.openxmlformats-officedocument.presentationml.slide+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s/slide31.xml" ContentType="application/vnd.openxmlformats-officedocument.presentationml.slide+xml"/>
  <Override PartName="/ppt/slides/slide42.xml" ContentType="application/vnd.openxmlformats-officedocument.presentationml.slide+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7" r:id="rId2"/>
    <p:sldMasterId id="2147485168" r:id="rId3"/>
    <p:sldMasterId id="2147487450" r:id="rId4"/>
    <p:sldMasterId id="2147487464" r:id="rId5"/>
    <p:sldMasterId id="2147487497" r:id="rId6"/>
    <p:sldMasterId id="2147487523" r:id="rId7"/>
    <p:sldMasterId id="2147487525" r:id="rId8"/>
    <p:sldMasterId id="2147487528" r:id="rId9"/>
    <p:sldMasterId id="2147487530" r:id="rId10"/>
    <p:sldMasterId id="2147487532" r:id="rId11"/>
    <p:sldMasterId id="2147487534" r:id="rId12"/>
    <p:sldMasterId id="2147487537" r:id="rId13"/>
    <p:sldMasterId id="2147487552" r:id="rId14"/>
    <p:sldMasterId id="2147487583" r:id="rId15"/>
    <p:sldMasterId id="2147487614" r:id="rId16"/>
    <p:sldMasterId id="2147487644" r:id="rId17"/>
    <p:sldMasterId id="2147487680" r:id="rId18"/>
    <p:sldMasterId id="2147487711" r:id="rId19"/>
    <p:sldMasterId id="2147487742" r:id="rId20"/>
    <p:sldMasterId id="2147487772" r:id="rId21"/>
  </p:sldMasterIdLst>
  <p:notesMasterIdLst>
    <p:notesMasterId r:id="rId66"/>
  </p:notesMasterIdLst>
  <p:handoutMasterIdLst>
    <p:handoutMasterId r:id="rId67"/>
  </p:handoutMasterIdLst>
  <p:sldIdLst>
    <p:sldId id="266" r:id="rId22"/>
    <p:sldId id="560" r:id="rId23"/>
    <p:sldId id="371" r:id="rId24"/>
    <p:sldId id="1152" r:id="rId25"/>
    <p:sldId id="1183" r:id="rId26"/>
    <p:sldId id="1158" r:id="rId27"/>
    <p:sldId id="1153" r:id="rId28"/>
    <p:sldId id="1128" r:id="rId29"/>
    <p:sldId id="1181" r:id="rId30"/>
    <p:sldId id="1151" r:id="rId31"/>
    <p:sldId id="855" r:id="rId32"/>
    <p:sldId id="1157" r:id="rId33"/>
    <p:sldId id="614" r:id="rId34"/>
    <p:sldId id="615" r:id="rId35"/>
    <p:sldId id="913" r:id="rId36"/>
    <p:sldId id="1185" r:id="rId37"/>
    <p:sldId id="1186" r:id="rId38"/>
    <p:sldId id="1187" r:id="rId39"/>
    <p:sldId id="1188" r:id="rId40"/>
    <p:sldId id="1189" r:id="rId41"/>
    <p:sldId id="1190" r:id="rId42"/>
    <p:sldId id="1191" r:id="rId43"/>
    <p:sldId id="1192" r:id="rId44"/>
    <p:sldId id="1193" r:id="rId45"/>
    <p:sldId id="1194" r:id="rId46"/>
    <p:sldId id="1195" r:id="rId47"/>
    <p:sldId id="1196" r:id="rId48"/>
    <p:sldId id="1197" r:id="rId49"/>
    <p:sldId id="1198" r:id="rId50"/>
    <p:sldId id="1199" r:id="rId51"/>
    <p:sldId id="1200" r:id="rId52"/>
    <p:sldId id="1201" r:id="rId53"/>
    <p:sldId id="1202" r:id="rId54"/>
    <p:sldId id="1203" r:id="rId55"/>
    <p:sldId id="1204" r:id="rId56"/>
    <p:sldId id="1205" r:id="rId57"/>
    <p:sldId id="1009" r:id="rId58"/>
    <p:sldId id="1155" r:id="rId59"/>
    <p:sldId id="1156" r:id="rId60"/>
    <p:sldId id="1160" r:id="rId61"/>
    <p:sldId id="1159" r:id="rId62"/>
    <p:sldId id="1184" r:id="rId63"/>
    <p:sldId id="1149" r:id="rId64"/>
    <p:sldId id="1010" r:id="rId65"/>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Calibri"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Calibri" pitchFamily="34" charset="0"/>
        <a:ea typeface="MS PGothic" pitchFamily="34" charset="-128"/>
        <a:cs typeface="+mn-cs"/>
      </a:defRPr>
    </a:lvl2pPr>
    <a:lvl3pPr marL="914396" algn="l" rtl="0" fontAlgn="base">
      <a:spcBef>
        <a:spcPct val="0"/>
      </a:spcBef>
      <a:spcAft>
        <a:spcPct val="0"/>
      </a:spcAft>
      <a:defRPr kern="1200">
        <a:solidFill>
          <a:schemeClr val="tx1"/>
        </a:solidFill>
        <a:latin typeface="Calibri" pitchFamily="34" charset="0"/>
        <a:ea typeface="MS PGothic" pitchFamily="34" charset="-128"/>
        <a:cs typeface="+mn-cs"/>
      </a:defRPr>
    </a:lvl3pPr>
    <a:lvl4pPr marL="1371596" algn="l" rtl="0" fontAlgn="base">
      <a:spcBef>
        <a:spcPct val="0"/>
      </a:spcBef>
      <a:spcAft>
        <a:spcPct val="0"/>
      </a:spcAft>
      <a:defRPr kern="1200">
        <a:solidFill>
          <a:schemeClr val="tx1"/>
        </a:solidFill>
        <a:latin typeface="Calibri" pitchFamily="34" charset="0"/>
        <a:ea typeface="MS PGothic" pitchFamily="34" charset="-128"/>
        <a:cs typeface="+mn-cs"/>
      </a:defRPr>
    </a:lvl4pPr>
    <a:lvl5pPr marL="1828792" algn="l" rtl="0" fontAlgn="base">
      <a:spcBef>
        <a:spcPct val="0"/>
      </a:spcBef>
      <a:spcAft>
        <a:spcPct val="0"/>
      </a:spcAft>
      <a:defRPr kern="1200">
        <a:solidFill>
          <a:schemeClr val="tx1"/>
        </a:solidFill>
        <a:latin typeface="Calibri" pitchFamily="34" charset="0"/>
        <a:ea typeface="MS PGothic" pitchFamily="34" charset="-128"/>
        <a:cs typeface="+mn-cs"/>
      </a:defRPr>
    </a:lvl5pPr>
    <a:lvl6pPr marL="2285991" algn="l" defTabSz="914396" rtl="0" eaLnBrk="1" latinLnBrk="0" hangingPunct="1">
      <a:defRPr kern="1200">
        <a:solidFill>
          <a:schemeClr val="tx1"/>
        </a:solidFill>
        <a:latin typeface="Calibri" pitchFamily="34" charset="0"/>
        <a:ea typeface="MS PGothic" pitchFamily="34" charset="-128"/>
        <a:cs typeface="+mn-cs"/>
      </a:defRPr>
    </a:lvl6pPr>
    <a:lvl7pPr marL="2743189" algn="l" defTabSz="914396" rtl="0" eaLnBrk="1" latinLnBrk="0" hangingPunct="1">
      <a:defRPr kern="1200">
        <a:solidFill>
          <a:schemeClr val="tx1"/>
        </a:solidFill>
        <a:latin typeface="Calibri" pitchFamily="34" charset="0"/>
        <a:ea typeface="MS PGothic" pitchFamily="34" charset="-128"/>
        <a:cs typeface="+mn-cs"/>
      </a:defRPr>
    </a:lvl7pPr>
    <a:lvl8pPr marL="3200388" algn="l" defTabSz="914396" rtl="0" eaLnBrk="1" latinLnBrk="0" hangingPunct="1">
      <a:defRPr kern="1200">
        <a:solidFill>
          <a:schemeClr val="tx1"/>
        </a:solidFill>
        <a:latin typeface="Calibri" pitchFamily="34" charset="0"/>
        <a:ea typeface="MS PGothic" pitchFamily="34" charset="-128"/>
        <a:cs typeface="+mn-cs"/>
      </a:defRPr>
    </a:lvl8pPr>
    <a:lvl9pPr marL="3657584" algn="l" defTabSz="914396" rtl="0" eaLnBrk="1" latinLnBrk="0" hangingPunct="1">
      <a:defRPr kern="1200">
        <a:solidFill>
          <a:schemeClr val="tx1"/>
        </a:solidFill>
        <a:latin typeface="Calibri" pitchFamily="34" charset="0"/>
        <a:ea typeface="MS PGothic" pitchFamily="34" charset="-128"/>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notes" clrMode="bw"/>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3E4D75"/>
    <a:srgbClr val="31527C"/>
    <a:srgbClr val="E9F1F5"/>
    <a:srgbClr val="D0E3EA"/>
    <a:srgbClr val="E9EDF4"/>
    <a:srgbClr val="009400"/>
    <a:srgbClr val="4471AA"/>
    <a:srgbClr val="0080FF"/>
    <a:srgbClr val="E20013"/>
    <a:srgbClr val="E5B207"/>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54" autoAdjust="0"/>
    <p:restoredTop sz="99856" autoAdjust="0"/>
  </p:normalViewPr>
  <p:slideViewPr>
    <p:cSldViewPr snapToGrid="0">
      <p:cViewPr varScale="1">
        <p:scale>
          <a:sx n="70" d="100"/>
          <a:sy n="70" d="100"/>
        </p:scale>
        <p:origin x="-787" y="-77"/>
      </p:cViewPr>
      <p:guideLst>
        <p:guide orient="horz" pos="2160"/>
        <p:guide pos="2880"/>
      </p:guideLst>
    </p:cSldViewPr>
  </p:slideViewPr>
  <p:outlineViewPr>
    <p:cViewPr>
      <p:scale>
        <a:sx n="33" d="100"/>
        <a:sy n="33" d="100"/>
      </p:scale>
      <p:origin x="0" y="994"/>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5.xml"/><Relationship Id="rId39" Type="http://schemas.openxmlformats.org/officeDocument/2006/relationships/slide" Target="slides/slide18.xml"/><Relationship Id="rId21" Type="http://schemas.openxmlformats.org/officeDocument/2006/relationships/slideMaster" Target="slideMasters/slideMaster21.xml"/><Relationship Id="rId34" Type="http://schemas.openxmlformats.org/officeDocument/2006/relationships/slide" Target="slides/slide13.xml"/><Relationship Id="rId42" Type="http://schemas.openxmlformats.org/officeDocument/2006/relationships/slide" Target="slides/slide21.xml"/><Relationship Id="rId47" Type="http://schemas.openxmlformats.org/officeDocument/2006/relationships/slide" Target="slides/slide26.xml"/><Relationship Id="rId50" Type="http://schemas.openxmlformats.org/officeDocument/2006/relationships/slide" Target="slides/slide29.xml"/><Relationship Id="rId55" Type="http://schemas.openxmlformats.org/officeDocument/2006/relationships/slide" Target="slides/slide34.xml"/><Relationship Id="rId63" Type="http://schemas.openxmlformats.org/officeDocument/2006/relationships/slide" Target="slides/slide42.xml"/><Relationship Id="rId68" Type="http://schemas.openxmlformats.org/officeDocument/2006/relationships/presProps" Target="presProps.xml"/><Relationship Id="rId7" Type="http://schemas.openxmlformats.org/officeDocument/2006/relationships/slideMaster" Target="slideMasters/slideMaster7.xml"/><Relationship Id="rId71"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 Target="slides/slide8.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3.xml"/><Relationship Id="rId32" Type="http://schemas.openxmlformats.org/officeDocument/2006/relationships/slide" Target="slides/slide11.xml"/><Relationship Id="rId37" Type="http://schemas.openxmlformats.org/officeDocument/2006/relationships/slide" Target="slides/slide16.xml"/><Relationship Id="rId40" Type="http://schemas.openxmlformats.org/officeDocument/2006/relationships/slide" Target="slides/slide19.xml"/><Relationship Id="rId45" Type="http://schemas.openxmlformats.org/officeDocument/2006/relationships/slide" Target="slides/slide24.xml"/><Relationship Id="rId53" Type="http://schemas.openxmlformats.org/officeDocument/2006/relationships/slide" Target="slides/slide32.xml"/><Relationship Id="rId58" Type="http://schemas.openxmlformats.org/officeDocument/2006/relationships/slide" Target="slides/slide37.xml"/><Relationship Id="rId66"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2.xml"/><Relationship Id="rId28" Type="http://schemas.openxmlformats.org/officeDocument/2006/relationships/slide" Target="slides/slide7.xml"/><Relationship Id="rId36" Type="http://schemas.openxmlformats.org/officeDocument/2006/relationships/slide" Target="slides/slide15.xml"/><Relationship Id="rId49" Type="http://schemas.openxmlformats.org/officeDocument/2006/relationships/slide" Target="slides/slide28.xml"/><Relationship Id="rId57" Type="http://schemas.openxmlformats.org/officeDocument/2006/relationships/slide" Target="slides/slide36.xml"/><Relationship Id="rId61" Type="http://schemas.openxmlformats.org/officeDocument/2006/relationships/slide" Target="slides/slide40.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 Target="slides/slide10.xml"/><Relationship Id="rId44" Type="http://schemas.openxmlformats.org/officeDocument/2006/relationships/slide" Target="slides/slide23.xml"/><Relationship Id="rId52" Type="http://schemas.openxmlformats.org/officeDocument/2006/relationships/slide" Target="slides/slide31.xml"/><Relationship Id="rId60" Type="http://schemas.openxmlformats.org/officeDocument/2006/relationships/slide" Target="slides/slide39.xml"/><Relationship Id="rId65" Type="http://schemas.openxmlformats.org/officeDocument/2006/relationships/slide" Target="slides/slide44.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1.xml"/><Relationship Id="rId27" Type="http://schemas.openxmlformats.org/officeDocument/2006/relationships/slide" Target="slides/slide6.xml"/><Relationship Id="rId30" Type="http://schemas.openxmlformats.org/officeDocument/2006/relationships/slide" Target="slides/slide9.xml"/><Relationship Id="rId35" Type="http://schemas.openxmlformats.org/officeDocument/2006/relationships/slide" Target="slides/slide14.xml"/><Relationship Id="rId43" Type="http://schemas.openxmlformats.org/officeDocument/2006/relationships/slide" Target="slides/slide22.xml"/><Relationship Id="rId48" Type="http://schemas.openxmlformats.org/officeDocument/2006/relationships/slide" Target="slides/slide27.xml"/><Relationship Id="rId56" Type="http://schemas.openxmlformats.org/officeDocument/2006/relationships/slide" Target="slides/slide35.xml"/><Relationship Id="rId64" Type="http://schemas.openxmlformats.org/officeDocument/2006/relationships/slide" Target="slides/slide43.xml"/><Relationship Id="rId69" Type="http://schemas.openxmlformats.org/officeDocument/2006/relationships/viewProps" Target="viewProps.xml"/><Relationship Id="rId8" Type="http://schemas.openxmlformats.org/officeDocument/2006/relationships/slideMaster" Target="slideMasters/slideMaster8.xml"/><Relationship Id="rId51" Type="http://schemas.openxmlformats.org/officeDocument/2006/relationships/slide" Target="slides/slide30.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4.xml"/><Relationship Id="rId33" Type="http://schemas.openxmlformats.org/officeDocument/2006/relationships/slide" Target="slides/slide12.xml"/><Relationship Id="rId38" Type="http://schemas.openxmlformats.org/officeDocument/2006/relationships/slide" Target="slides/slide17.xml"/><Relationship Id="rId46" Type="http://schemas.openxmlformats.org/officeDocument/2006/relationships/slide" Target="slides/slide25.xml"/><Relationship Id="rId59" Type="http://schemas.openxmlformats.org/officeDocument/2006/relationships/slide" Target="slides/slide38.xml"/><Relationship Id="rId67" Type="http://schemas.openxmlformats.org/officeDocument/2006/relationships/handoutMaster" Target="handoutMasters/handoutMaster1.xml"/><Relationship Id="rId20" Type="http://schemas.openxmlformats.org/officeDocument/2006/relationships/slideMaster" Target="slideMasters/slideMaster20.xml"/><Relationship Id="rId41" Type="http://schemas.openxmlformats.org/officeDocument/2006/relationships/slide" Target="slides/slide20.xml"/><Relationship Id="rId54" Type="http://schemas.openxmlformats.org/officeDocument/2006/relationships/slide" Target="slides/slide33.xml"/><Relationship Id="rId62" Type="http://schemas.openxmlformats.org/officeDocument/2006/relationships/slide" Target="slides/slide4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2117" tIns="46058" rIns="92117" bIns="46058"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wrap="square" lIns="92117" tIns="46058" rIns="92117" bIns="46058" numCol="1" anchor="t" anchorCtr="0" compatLnSpc="1">
            <a:prstTxWarp prst="textNoShape">
              <a:avLst/>
            </a:prstTxWarp>
          </a:bodyPr>
          <a:lstStyle>
            <a:lvl1pPr algn="r">
              <a:defRPr sz="1200"/>
            </a:lvl1pPr>
          </a:lstStyle>
          <a:p>
            <a:pPr>
              <a:defRPr/>
            </a:pPr>
            <a:fld id="{5A9785DF-0B43-425F-8202-36238FE1B58F}" type="datetime1">
              <a:rPr lang="en-US" altLang="en-US"/>
              <a:pPr>
                <a:defRPr/>
              </a:pPr>
              <a:t>12/10/2015</a:t>
            </a:fld>
            <a:endParaRPr lang="en-US" alt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2117" tIns="46058" rIns="92117" bIns="46058" rtlCol="0" anchor="b"/>
          <a:lstStyle>
            <a:lvl1pPr algn="l" fontAlgn="auto">
              <a:spcBef>
                <a:spcPts val="0"/>
              </a:spcBef>
              <a:spcAft>
                <a:spcPts val="0"/>
              </a:spcAft>
              <a:defRPr sz="1200">
                <a:latin typeface="+mn-lt"/>
                <a:ea typeface="+mn-ea"/>
                <a:cs typeface="+mn-cs"/>
              </a:defRPr>
            </a:lvl1pPr>
          </a:lstStyle>
          <a:p>
            <a:pPr>
              <a:defRPr/>
            </a:pPr>
            <a:r>
              <a:rPr lang="en-US"/>
              <a:t>DRAFT: Not for distribution</a:t>
            </a:r>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wrap="square" lIns="92117" tIns="46058" rIns="92117" bIns="46058" numCol="1" anchor="b" anchorCtr="0" compatLnSpc="1">
            <a:prstTxWarp prst="textNoShape">
              <a:avLst/>
            </a:prstTxWarp>
          </a:bodyPr>
          <a:lstStyle>
            <a:lvl1pPr algn="r">
              <a:defRPr sz="1200"/>
            </a:lvl1pPr>
          </a:lstStyle>
          <a:p>
            <a:pPr>
              <a:defRPr/>
            </a:pPr>
            <a:fld id="{1D825B95-1CBE-4DA7-A506-EFD6DD53187A}" type="slidenum">
              <a:rPr lang="en-US" altLang="en-US"/>
              <a:pPr>
                <a:defRPr/>
              </a:pPr>
              <a:t>‹#›</a:t>
            </a:fld>
            <a:endParaRPr lang="en-US" altLang="en-US"/>
          </a:p>
        </p:txBody>
      </p:sp>
    </p:spTree>
    <p:extLst>
      <p:ext uri="{BB962C8B-B14F-4D97-AF65-F5344CB8AC3E}">
        <p14:creationId xmlns:p14="http://schemas.microsoft.com/office/powerpoint/2010/main" xmlns="" val="440861186"/>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2117" tIns="46058" rIns="92117" bIns="46058" rtlCol="0"/>
          <a:lstStyle>
            <a:lvl1pPr algn="l" fontAlgn="auto">
              <a:spcBef>
                <a:spcPts val="0"/>
              </a:spcBef>
              <a:spcAft>
                <a:spcPts val="0"/>
              </a:spcAft>
              <a:defRPr sz="1200">
                <a:latin typeface="+mn-lt"/>
                <a:ea typeface="+mn-ea"/>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wrap="square" lIns="92117" tIns="46058" rIns="92117" bIns="46058" numCol="1" anchor="t" anchorCtr="0" compatLnSpc="1">
            <a:prstTxWarp prst="textNoShape">
              <a:avLst/>
            </a:prstTxWarp>
          </a:bodyPr>
          <a:lstStyle>
            <a:lvl1pPr algn="r">
              <a:defRPr sz="1200"/>
            </a:lvl1pPr>
          </a:lstStyle>
          <a:p>
            <a:pPr>
              <a:defRPr/>
            </a:pPr>
            <a:fld id="{89C34D62-3C74-4601-A1A9-26F5504E7AC8}" type="datetime1">
              <a:rPr lang="en-US" altLang="en-US"/>
              <a:pPr>
                <a:defRPr/>
              </a:pPr>
              <a:t>12/10/2015</a:t>
            </a:fld>
            <a:endParaRPr lang="en-US" alt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2117" tIns="46058" rIns="92117" bIns="46058"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2117" tIns="46058" rIns="92117" bIns="46058"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2117" tIns="46058" rIns="92117" bIns="46058" rtlCol="0" anchor="b"/>
          <a:lstStyle>
            <a:lvl1pPr algn="l" fontAlgn="auto">
              <a:spcBef>
                <a:spcPts val="0"/>
              </a:spcBef>
              <a:spcAft>
                <a:spcPts val="0"/>
              </a:spcAft>
              <a:defRPr sz="1200">
                <a:latin typeface="+mn-lt"/>
                <a:ea typeface="+mn-ea"/>
                <a:cs typeface="+mn-cs"/>
              </a:defRPr>
            </a:lvl1pPr>
          </a:lstStyle>
          <a:p>
            <a:pPr>
              <a:defRPr/>
            </a:pPr>
            <a:r>
              <a:rPr lang="en-US"/>
              <a:t>DRAFT: Not for distribution</a:t>
            </a:r>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wrap="square" lIns="92117" tIns="46058" rIns="92117" bIns="46058" numCol="1" anchor="b" anchorCtr="0" compatLnSpc="1">
            <a:prstTxWarp prst="textNoShape">
              <a:avLst/>
            </a:prstTxWarp>
          </a:bodyPr>
          <a:lstStyle>
            <a:lvl1pPr algn="r">
              <a:defRPr sz="1200"/>
            </a:lvl1pPr>
          </a:lstStyle>
          <a:p>
            <a:pPr>
              <a:defRPr/>
            </a:pPr>
            <a:fld id="{8603EB58-EB8A-4F73-9787-13577384AC0B}" type="slidenum">
              <a:rPr lang="en-US" altLang="en-US"/>
              <a:pPr>
                <a:defRPr/>
              </a:pPr>
              <a:t>‹#›</a:t>
            </a:fld>
            <a:endParaRPr lang="en-US" altLang="en-US"/>
          </a:p>
        </p:txBody>
      </p:sp>
    </p:spTree>
    <p:extLst>
      <p:ext uri="{BB962C8B-B14F-4D97-AF65-F5344CB8AC3E}">
        <p14:creationId xmlns:p14="http://schemas.microsoft.com/office/powerpoint/2010/main" xmlns="" val="3776348896"/>
      </p:ext>
    </p:extLst>
  </p:cSld>
  <p:clrMap bg1="lt1" tx1="dk1" bg2="lt2" tx2="dk2" accent1="accent1" accent2="accent2" accent3="accent3" accent4="accent4" accent5="accent5" accent6="accent6" hlink="hlink" folHlink="folHlink"/>
  <p:hf hdr="0" dt="0"/>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396"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596"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792"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5991" algn="l" defTabSz="914396" rtl="0" eaLnBrk="1" latinLnBrk="0" hangingPunct="1">
      <a:defRPr sz="1200" kern="1200">
        <a:solidFill>
          <a:schemeClr val="tx1"/>
        </a:solidFill>
        <a:latin typeface="+mn-lt"/>
        <a:ea typeface="+mn-ea"/>
        <a:cs typeface="+mn-cs"/>
      </a:defRPr>
    </a:lvl6pPr>
    <a:lvl7pPr marL="2743189" algn="l" defTabSz="914396" rtl="0" eaLnBrk="1" latinLnBrk="0" hangingPunct="1">
      <a:defRPr sz="1200" kern="1200">
        <a:solidFill>
          <a:schemeClr val="tx1"/>
        </a:solidFill>
        <a:latin typeface="+mn-lt"/>
        <a:ea typeface="+mn-ea"/>
        <a:cs typeface="+mn-cs"/>
      </a:defRPr>
    </a:lvl7pPr>
    <a:lvl8pPr marL="3200388" algn="l" defTabSz="914396" rtl="0" eaLnBrk="1" latinLnBrk="0" hangingPunct="1">
      <a:defRPr sz="1200" kern="1200">
        <a:solidFill>
          <a:schemeClr val="tx1"/>
        </a:solidFill>
        <a:latin typeface="+mn-lt"/>
        <a:ea typeface="+mn-ea"/>
        <a:cs typeface="+mn-cs"/>
      </a:defRPr>
    </a:lvl8pPr>
    <a:lvl9pPr marL="3657584" algn="l" defTabSz="91439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655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5540" name="Slide Number Placeholder 3"/>
          <p:cNvSpPr>
            <a:spLocks noGrp="1"/>
          </p:cNvSpPr>
          <p:nvPr>
            <p:ph type="sldNum" sz="quarter" idx="5"/>
          </p:nvPr>
        </p:nvSpPr>
        <p:spPr bwMode="auto">
          <a:noFill/>
          <a:ln>
            <a:miter lim="800000"/>
            <a:headEnd/>
            <a:tailEnd/>
          </a:ln>
        </p:spPr>
        <p:txBody>
          <a:bodyPr/>
          <a:lstStyle/>
          <a:p>
            <a:fld id="{4FF4F85E-F12C-4FE6-9EAE-3207A1B30726}" type="slidenum">
              <a:rPr lang="en-US" altLang="en-US" smtClean="0"/>
              <a:pPr/>
              <a:t>1</a:t>
            </a:fld>
            <a:endParaRPr lang="en-US" altLang="en-US" smtClean="0"/>
          </a:p>
        </p:txBody>
      </p:sp>
      <p:sp>
        <p:nvSpPr>
          <p:cNvPr id="2" name="Footer Placeholder 4"/>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r>
              <a:rPr lang="en-US" smtClean="0">
                <a:ea typeface="MS PGothic" pitchFamily="34" charset="-128"/>
              </a:rPr>
              <a:t>DRAFT: Not for distribution</a:t>
            </a:r>
          </a:p>
        </p:txBody>
      </p:sp>
    </p:spTree>
    <p:extLst>
      <p:ext uri="{BB962C8B-B14F-4D97-AF65-F5344CB8AC3E}">
        <p14:creationId xmlns:p14="http://schemas.microsoft.com/office/powerpoint/2010/main" xmlns="" val="36750235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Another</a:t>
            </a:r>
            <a:r>
              <a:rPr lang="en-US" baseline="0" dirty="0" smtClean="0"/>
              <a:t> question I want to ask Jamie</a:t>
            </a:r>
            <a:endParaRPr lang="en-US" dirty="0"/>
          </a:p>
        </p:txBody>
      </p:sp>
      <p:sp>
        <p:nvSpPr>
          <p:cNvPr id="4" name="Footer Placeholder 3"/>
          <p:cNvSpPr>
            <a:spLocks noGrp="1"/>
          </p:cNvSpPr>
          <p:nvPr>
            <p:ph type="ftr" sz="quarter" idx="10"/>
          </p:nvPr>
        </p:nvSpPr>
        <p:spPr/>
        <p:txBody>
          <a:bodyPr/>
          <a:lstStyle/>
          <a:p>
            <a:pPr>
              <a:defRPr/>
            </a:pPr>
            <a:r>
              <a:rPr lang="en-US" smtClean="0"/>
              <a:t>DRAFT: Not for distribution</a:t>
            </a:r>
            <a:endParaRPr lang="en-US" dirty="0"/>
          </a:p>
        </p:txBody>
      </p:sp>
      <p:sp>
        <p:nvSpPr>
          <p:cNvPr id="5" name="Slide Number Placeholder 4"/>
          <p:cNvSpPr>
            <a:spLocks noGrp="1"/>
          </p:cNvSpPr>
          <p:nvPr>
            <p:ph type="sldNum" sz="quarter" idx="11"/>
          </p:nvPr>
        </p:nvSpPr>
        <p:spPr/>
        <p:txBody>
          <a:bodyPr/>
          <a:lstStyle/>
          <a:p>
            <a:pPr>
              <a:defRPr/>
            </a:pPr>
            <a:fld id="{8603EB58-EB8A-4F73-9787-13577384AC0B}" type="slidenum">
              <a:rPr lang="en-US" altLang="en-US" smtClean="0"/>
              <a:pPr>
                <a:defRPr/>
              </a:pPr>
              <a:t>33</a:t>
            </a:fld>
            <a:endParaRPr lang="en-US" altLang="en-US" dirty="0"/>
          </a:p>
        </p:txBody>
      </p:sp>
    </p:spTree>
    <p:extLst>
      <p:ext uri="{BB962C8B-B14F-4D97-AF65-F5344CB8AC3E}">
        <p14:creationId xmlns:p14="http://schemas.microsoft.com/office/powerpoint/2010/main" xmlns="" val="27983250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788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78852" name="Slide Number Placeholder 3"/>
          <p:cNvSpPr>
            <a:spLocks noGrp="1"/>
          </p:cNvSpPr>
          <p:nvPr>
            <p:ph type="sldNum" sz="quarter" idx="5"/>
          </p:nvPr>
        </p:nvSpPr>
        <p:spPr bwMode="auto">
          <a:noFill/>
          <a:ln>
            <a:miter lim="800000"/>
            <a:headEnd/>
            <a:tailEnd/>
          </a:ln>
        </p:spPr>
        <p:txBody>
          <a:bodyPr/>
          <a:lstStyle/>
          <a:p>
            <a:fld id="{3A1A0B6B-6764-4BCA-B93A-00C479C94637}" type="slidenum">
              <a:rPr lang="en-US" altLang="en-US" smtClean="0">
                <a:solidFill>
                  <a:srgbClr val="000000"/>
                </a:solidFill>
                <a:latin typeface="Arial" pitchFamily="34" charset="0"/>
              </a:rPr>
              <a:pPr/>
              <a:t>44</a:t>
            </a:fld>
            <a:endParaRPr lang="en-US" altLang="en-US" dirty="0" smtClean="0">
              <a:solidFill>
                <a:srgbClr val="000000"/>
              </a:solidFill>
              <a:latin typeface="Arial" pitchFamily="34" charset="0"/>
            </a:endParaRPr>
          </a:p>
        </p:txBody>
      </p:sp>
    </p:spTree>
    <p:extLst>
      <p:ext uri="{BB962C8B-B14F-4D97-AF65-F5344CB8AC3E}">
        <p14:creationId xmlns:p14="http://schemas.microsoft.com/office/powerpoint/2010/main" xmlns="" val="459992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665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66564" name="Slide Number Placeholder 3"/>
          <p:cNvSpPr>
            <a:spLocks noGrp="1"/>
          </p:cNvSpPr>
          <p:nvPr>
            <p:ph type="sldNum" sz="quarter" idx="5"/>
          </p:nvPr>
        </p:nvSpPr>
        <p:spPr bwMode="auto">
          <a:noFill/>
          <a:ln>
            <a:miter lim="800000"/>
            <a:headEnd/>
            <a:tailEnd/>
          </a:ln>
        </p:spPr>
        <p:txBody>
          <a:bodyPr/>
          <a:lstStyle/>
          <a:p>
            <a:fld id="{74260669-1C2B-4D15-97C2-7DED34B3E55C}" type="slidenum">
              <a:rPr lang="en-US" altLang="en-US" smtClean="0">
                <a:latin typeface="Arial" pitchFamily="34" charset="0"/>
              </a:rPr>
              <a:pPr/>
              <a:t>3</a:t>
            </a:fld>
            <a:endParaRPr lang="en-US" altLang="en-US" smtClean="0">
              <a:latin typeface="Arial" pitchFamily="34" charset="0"/>
            </a:endParaRPr>
          </a:p>
        </p:txBody>
      </p:sp>
    </p:spTree>
    <p:extLst>
      <p:ext uri="{BB962C8B-B14F-4D97-AF65-F5344CB8AC3E}">
        <p14:creationId xmlns:p14="http://schemas.microsoft.com/office/powerpoint/2010/main" xmlns="" val="32537677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1100" y="696913"/>
            <a:ext cx="46482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7B2A08-CAA5-4637-B44F-661D22AB5FC9}"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xmlns="" val="3312148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716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altLang="en-US" smtClean="0"/>
          </a:p>
        </p:txBody>
      </p:sp>
      <p:sp>
        <p:nvSpPr>
          <p:cNvPr id="57347" name="Footer Placeholder 3"/>
          <p:cNvSpPr>
            <a:spLocks noGrp="1"/>
          </p:cNvSpPr>
          <p:nvPr>
            <p:ph type="ftr" sz="quarter" idx="4"/>
          </p:nvPr>
        </p:nvSpPr>
        <p:spPr bwMode="auto">
          <a:ln>
            <a:miter lim="800000"/>
            <a:headEnd/>
            <a:tailEnd/>
          </a:ln>
        </p:spPr>
        <p:txBody>
          <a:bodyPr wrap="square" numCol="1" anchorCtr="0" compatLnSpc="1">
            <a:prstTxWarp prst="textNoShape">
              <a:avLst/>
            </a:prstTxWarp>
          </a:bodyPr>
          <a:lstStyle/>
          <a:p>
            <a:pPr>
              <a:defRPr/>
            </a:pPr>
            <a:r>
              <a:rPr lang="en-US">
                <a:solidFill>
                  <a:prstClr val="black"/>
                </a:solidFill>
              </a:rPr>
              <a:t>DRAFT: Not for distribution</a:t>
            </a:r>
          </a:p>
        </p:txBody>
      </p:sp>
      <p:sp>
        <p:nvSpPr>
          <p:cNvPr id="71685" name="Slide Number Placeholder 4"/>
          <p:cNvSpPr>
            <a:spLocks noGrp="1"/>
          </p:cNvSpPr>
          <p:nvPr>
            <p:ph type="sldNum" sz="quarter" idx="5"/>
          </p:nvPr>
        </p:nvSpPr>
        <p:spPr bwMode="auto">
          <a:noFill/>
          <a:ln>
            <a:miter lim="800000"/>
            <a:headEnd/>
            <a:tailEnd/>
          </a:ln>
        </p:spPr>
        <p:txBody>
          <a:bodyPr/>
          <a:lstStyle/>
          <a:p>
            <a:fld id="{7150BE1D-076B-4825-B194-689711F7D709}" type="slidenum">
              <a:rPr lang="en-US" altLang="en-US" smtClean="0">
                <a:solidFill>
                  <a:srgbClr val="000000"/>
                </a:solidFill>
              </a:rPr>
              <a:pPr/>
              <a:t>13</a:t>
            </a:fld>
            <a:endParaRPr lang="en-US" altLang="en-US" smtClean="0">
              <a:solidFill>
                <a:srgbClr val="000000"/>
              </a:solidFill>
            </a:endParaRPr>
          </a:p>
        </p:txBody>
      </p:sp>
    </p:spTree>
    <p:extLst>
      <p:ext uri="{BB962C8B-B14F-4D97-AF65-F5344CB8AC3E}">
        <p14:creationId xmlns:p14="http://schemas.microsoft.com/office/powerpoint/2010/main" xmlns="" val="36254935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72707"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altLang="en-US" smtClean="0"/>
          </a:p>
        </p:txBody>
      </p:sp>
      <p:sp>
        <p:nvSpPr>
          <p:cNvPr id="4" name="Footer Placeholder 3"/>
          <p:cNvSpPr>
            <a:spLocks noGrp="1"/>
          </p:cNvSpPr>
          <p:nvPr>
            <p:ph type="ftr" sz="quarter" idx="4"/>
          </p:nvPr>
        </p:nvSpPr>
        <p:spPr/>
        <p:txBody>
          <a:bodyPr/>
          <a:lstStyle/>
          <a:p>
            <a:pPr>
              <a:defRPr/>
            </a:pPr>
            <a:r>
              <a:rPr lang="en-US">
                <a:solidFill>
                  <a:prstClr val="black"/>
                </a:solidFill>
              </a:rPr>
              <a:t>DRAFT: Not for distribution</a:t>
            </a:r>
          </a:p>
        </p:txBody>
      </p:sp>
      <p:sp>
        <p:nvSpPr>
          <p:cNvPr id="72709" name="Slide Number Placeholder 4"/>
          <p:cNvSpPr>
            <a:spLocks noGrp="1"/>
          </p:cNvSpPr>
          <p:nvPr>
            <p:ph type="sldNum" sz="quarter" idx="5"/>
          </p:nvPr>
        </p:nvSpPr>
        <p:spPr bwMode="auto">
          <a:noFill/>
          <a:ln>
            <a:miter lim="800000"/>
            <a:headEnd/>
            <a:tailEnd/>
          </a:ln>
        </p:spPr>
        <p:txBody>
          <a:bodyPr/>
          <a:lstStyle/>
          <a:p>
            <a:fld id="{4052996A-AE4B-4C2F-BC8C-487B8AB41FF5}" type="slidenum">
              <a:rPr lang="en-US" altLang="en-US" smtClean="0">
                <a:solidFill>
                  <a:srgbClr val="000000"/>
                </a:solidFill>
              </a:rPr>
              <a:pPr/>
              <a:t>14</a:t>
            </a:fld>
            <a:endParaRPr lang="en-US" altLang="en-US" smtClean="0">
              <a:solidFill>
                <a:srgbClr val="000000"/>
              </a:solidFill>
            </a:endParaRPr>
          </a:p>
        </p:txBody>
      </p:sp>
    </p:spTree>
    <p:extLst>
      <p:ext uri="{BB962C8B-B14F-4D97-AF65-F5344CB8AC3E}">
        <p14:creationId xmlns:p14="http://schemas.microsoft.com/office/powerpoint/2010/main" xmlns="" val="31732410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altLang="en-US" dirty="0" smtClean="0"/>
          </a:p>
        </p:txBody>
      </p:sp>
      <p:sp>
        <p:nvSpPr>
          <p:cNvPr id="4" name="Footer Placeholder 3"/>
          <p:cNvSpPr>
            <a:spLocks noGrp="1"/>
          </p:cNvSpPr>
          <p:nvPr>
            <p:ph type="ftr" sz="quarter" idx="4"/>
          </p:nvPr>
        </p:nvSpPr>
        <p:spPr/>
        <p:txBody>
          <a:bodyPr/>
          <a:lstStyle/>
          <a:p>
            <a:pPr>
              <a:defRPr/>
            </a:pPr>
            <a:r>
              <a:rPr lang="en-US" dirty="0" smtClean="0">
                <a:solidFill>
                  <a:prstClr val="black"/>
                </a:solidFill>
              </a:rPr>
              <a:t>DRAFT: Not for distribution</a:t>
            </a:r>
            <a:endParaRPr lang="en-US" dirty="0">
              <a:solidFill>
                <a:prstClr val="black"/>
              </a:solidFill>
            </a:endParaRPr>
          </a:p>
        </p:txBody>
      </p:sp>
      <p:sp>
        <p:nvSpPr>
          <p:cNvPr id="76805" name="Slide Number Placeholder 4"/>
          <p:cNvSpPr>
            <a:spLocks noGrp="1"/>
          </p:cNvSpPr>
          <p:nvPr>
            <p:ph type="sldNum" sz="quarter" idx="5"/>
          </p:nvPr>
        </p:nvSpPr>
        <p:spPr bwMode="auto">
          <a:noFill/>
          <a:ln>
            <a:miter lim="800000"/>
            <a:headEnd/>
            <a:tailEnd/>
          </a:ln>
        </p:spPr>
        <p:txBody>
          <a:bodyPr/>
          <a:lstStyle/>
          <a:p>
            <a:fld id="{53F193D9-B2BF-4922-A4BC-D825EF2FB4FC}" type="slidenum">
              <a:rPr lang="en-US" altLang="en-US" smtClean="0">
                <a:solidFill>
                  <a:prstClr val="black"/>
                </a:solidFill>
              </a:rPr>
              <a:pPr/>
              <a:t>15</a:t>
            </a:fld>
            <a:endParaRPr lang="en-US" altLang="en-US" dirty="0" smtClean="0">
              <a:solidFill>
                <a:prstClr val="black"/>
              </a:solidFill>
            </a:endParaRPr>
          </a:p>
        </p:txBody>
      </p:sp>
    </p:spTree>
    <p:extLst>
      <p:ext uri="{BB962C8B-B14F-4D97-AF65-F5344CB8AC3E}">
        <p14:creationId xmlns:p14="http://schemas.microsoft.com/office/powerpoint/2010/main" xmlns="" val="39637426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p:cNvSpPr>
            <a:spLocks noGrp="1" noRot="1" noChangeAspect="1" noTextEdit="1"/>
          </p:cNvSpPr>
          <p:nvPr>
            <p:ph type="sldImg"/>
          </p:nvPr>
        </p:nvSpPr>
        <p:spPr bwMode="auto">
          <a:xfrm>
            <a:off x="1181100" y="696913"/>
            <a:ext cx="4648200" cy="3486150"/>
          </a:xfrm>
          <a:noFill/>
          <a:ln>
            <a:solidFill>
              <a:srgbClr val="000000"/>
            </a:solidFill>
            <a:miter lim="800000"/>
            <a:headEnd/>
            <a:tailEnd/>
          </a:ln>
        </p:spPr>
      </p:sp>
      <p:sp>
        <p:nvSpPr>
          <p:cNvPr id="7680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ltLang="en-US" dirty="0" smtClean="0"/>
              <a:t>Things</a:t>
            </a:r>
            <a:r>
              <a:rPr lang="en-US" altLang="en-US" baseline="0" dirty="0" smtClean="0"/>
              <a:t> to verify you apply to the pilot as a whole</a:t>
            </a:r>
            <a:endParaRPr lang="en-US" altLang="en-US" dirty="0" smtClean="0"/>
          </a:p>
        </p:txBody>
      </p:sp>
      <p:sp>
        <p:nvSpPr>
          <p:cNvPr id="4" name="Footer Placeholder 3"/>
          <p:cNvSpPr>
            <a:spLocks noGrp="1"/>
          </p:cNvSpPr>
          <p:nvPr>
            <p:ph type="ftr" sz="quarter" idx="4"/>
          </p:nvPr>
        </p:nvSpPr>
        <p:spPr/>
        <p:txBody>
          <a:bodyPr/>
          <a:lstStyle/>
          <a:p>
            <a:pPr>
              <a:defRPr/>
            </a:pPr>
            <a:r>
              <a:rPr lang="en-US" dirty="0" smtClean="0">
                <a:solidFill>
                  <a:prstClr val="black"/>
                </a:solidFill>
              </a:rPr>
              <a:t>DRAFT: Not for distribution</a:t>
            </a:r>
            <a:endParaRPr lang="en-US" dirty="0">
              <a:solidFill>
                <a:prstClr val="black"/>
              </a:solidFill>
            </a:endParaRPr>
          </a:p>
        </p:txBody>
      </p:sp>
      <p:sp>
        <p:nvSpPr>
          <p:cNvPr id="76805" name="Slide Number Placeholder 4"/>
          <p:cNvSpPr>
            <a:spLocks noGrp="1"/>
          </p:cNvSpPr>
          <p:nvPr>
            <p:ph type="sldNum" sz="quarter" idx="5"/>
          </p:nvPr>
        </p:nvSpPr>
        <p:spPr bwMode="auto">
          <a:noFill/>
          <a:ln>
            <a:miter lim="800000"/>
            <a:headEnd/>
            <a:tailEnd/>
          </a:ln>
        </p:spPr>
        <p:txBody>
          <a:bodyPr/>
          <a:lstStyle/>
          <a:p>
            <a:fld id="{53F193D9-B2BF-4922-A4BC-D825EF2FB4FC}" type="slidenum">
              <a:rPr lang="en-US" altLang="en-US" smtClean="0">
                <a:solidFill>
                  <a:prstClr val="black"/>
                </a:solidFill>
              </a:rPr>
              <a:pPr/>
              <a:t>19</a:t>
            </a:fld>
            <a:endParaRPr lang="en-US" altLang="en-US" dirty="0" smtClean="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en-US" smtClean="0"/>
              <a:t>DRAFT: Not for distribution</a:t>
            </a:r>
            <a:endParaRPr lang="en-US" dirty="0"/>
          </a:p>
        </p:txBody>
      </p:sp>
      <p:sp>
        <p:nvSpPr>
          <p:cNvPr id="5" name="Slide Number Placeholder 4"/>
          <p:cNvSpPr>
            <a:spLocks noGrp="1"/>
          </p:cNvSpPr>
          <p:nvPr>
            <p:ph type="sldNum" sz="quarter" idx="11"/>
          </p:nvPr>
        </p:nvSpPr>
        <p:spPr/>
        <p:txBody>
          <a:bodyPr/>
          <a:lstStyle/>
          <a:p>
            <a:pPr>
              <a:defRPr/>
            </a:pPr>
            <a:fld id="{8603EB58-EB8A-4F73-9787-13577384AC0B}" type="slidenum">
              <a:rPr lang="en-US" altLang="en-US" smtClean="0"/>
              <a:pPr>
                <a:defRPr/>
              </a:pPr>
              <a:t>21</a:t>
            </a:fld>
            <a:endParaRPr lang="en-US" altLang="en-US" dirty="0"/>
          </a:p>
        </p:txBody>
      </p:sp>
    </p:spTree>
    <p:extLst>
      <p:ext uri="{BB962C8B-B14F-4D97-AF65-F5344CB8AC3E}">
        <p14:creationId xmlns:p14="http://schemas.microsoft.com/office/powerpoint/2010/main" xmlns="" val="31112343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 People</a:t>
            </a:r>
            <a:r>
              <a:rPr lang="en-US" baseline="0" dirty="0" smtClean="0"/>
              <a:t> who decide to pilot user story 1 can put plan developer </a:t>
            </a:r>
            <a:endParaRPr lang="en-US" dirty="0"/>
          </a:p>
        </p:txBody>
      </p:sp>
      <p:sp>
        <p:nvSpPr>
          <p:cNvPr id="4" name="Footer Placeholder 3"/>
          <p:cNvSpPr>
            <a:spLocks noGrp="1"/>
          </p:cNvSpPr>
          <p:nvPr>
            <p:ph type="ftr" sz="quarter" idx="10"/>
          </p:nvPr>
        </p:nvSpPr>
        <p:spPr/>
        <p:txBody>
          <a:bodyPr/>
          <a:lstStyle/>
          <a:p>
            <a:pPr>
              <a:defRPr/>
            </a:pPr>
            <a:r>
              <a:rPr lang="en-US" smtClean="0"/>
              <a:t>DRAFT: Not for distribution</a:t>
            </a:r>
            <a:endParaRPr lang="en-US" dirty="0"/>
          </a:p>
        </p:txBody>
      </p:sp>
      <p:sp>
        <p:nvSpPr>
          <p:cNvPr id="5" name="Slide Number Placeholder 4"/>
          <p:cNvSpPr>
            <a:spLocks noGrp="1"/>
          </p:cNvSpPr>
          <p:nvPr>
            <p:ph type="sldNum" sz="quarter" idx="11"/>
          </p:nvPr>
        </p:nvSpPr>
        <p:spPr/>
        <p:txBody>
          <a:bodyPr/>
          <a:lstStyle/>
          <a:p>
            <a:pPr>
              <a:defRPr/>
            </a:pPr>
            <a:fld id="{8603EB58-EB8A-4F73-9787-13577384AC0B}" type="slidenum">
              <a:rPr lang="en-US" altLang="en-US" smtClean="0"/>
              <a:pPr>
                <a:defRPr/>
              </a:pPr>
              <a:t>24</a:t>
            </a:fld>
            <a:endParaRPr lang="en-US" altLang="en-US" dirty="0"/>
          </a:p>
        </p:txBody>
      </p:sp>
    </p:spTree>
    <p:extLst>
      <p:ext uri="{BB962C8B-B14F-4D97-AF65-F5344CB8AC3E}">
        <p14:creationId xmlns:p14="http://schemas.microsoft.com/office/powerpoint/2010/main" xmlns="" val="185062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4.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5.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5.xml"/></Relationships>
</file>

<file path=ppt/slideLayouts/_rels/slideLayout1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5.xml"/></Relationships>
</file>

<file path=ppt/slideLayouts/_rels/slideLayout1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5.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6.xml"/></Relationships>
</file>

<file path=ppt/slideLayouts/_rels/slideLayout1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6.xml"/></Relationships>
</file>

<file path=ppt/slideLayouts/_rels/slideLayout14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6.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6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17.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8.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8.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8.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8.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9.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0.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0.xml"/></Relationships>
</file>

<file path=ppt/slideLayouts/_rels/slideLayout2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0.xml"/></Relationships>
</file>

<file path=ppt/slideLayouts/_rels/slideLayout2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0.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4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0.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5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2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4.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4.xml"/></Relationships>
</file>

<file path=ppt/slideLayouts/_rels/slideLayout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4.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6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396" indent="0" algn="ctr">
              <a:buNone/>
              <a:defRPr>
                <a:solidFill>
                  <a:schemeClr val="tx1">
                    <a:tint val="75000"/>
                  </a:schemeClr>
                </a:solidFill>
              </a:defRPr>
            </a:lvl3pPr>
            <a:lvl4pPr marL="1371596" indent="0" algn="ctr">
              <a:buNone/>
              <a:defRPr>
                <a:solidFill>
                  <a:schemeClr val="tx1">
                    <a:tint val="75000"/>
                  </a:schemeClr>
                </a:solidFill>
              </a:defRPr>
            </a:lvl4pPr>
            <a:lvl5pPr marL="1828792" indent="0" algn="ctr">
              <a:buNone/>
              <a:defRPr>
                <a:solidFill>
                  <a:schemeClr val="tx1">
                    <a:tint val="75000"/>
                  </a:schemeClr>
                </a:solidFill>
              </a:defRPr>
            </a:lvl5pPr>
            <a:lvl6pPr marL="2285991" indent="0" algn="ctr">
              <a:buNone/>
              <a:defRPr>
                <a:solidFill>
                  <a:schemeClr val="tx1">
                    <a:tint val="75000"/>
                  </a:schemeClr>
                </a:solidFill>
              </a:defRPr>
            </a:lvl6pPr>
            <a:lvl7pPr marL="2743189" indent="0" algn="ctr">
              <a:buNone/>
              <a:defRPr>
                <a:solidFill>
                  <a:schemeClr val="tx1">
                    <a:tint val="75000"/>
                  </a:schemeClr>
                </a:solidFill>
              </a:defRPr>
            </a:lvl7pPr>
            <a:lvl8pPr marL="3200388" indent="0" algn="ctr">
              <a:buNone/>
              <a:defRPr>
                <a:solidFill>
                  <a:schemeClr val="tx1">
                    <a:tint val="75000"/>
                  </a:schemeClr>
                </a:solidFill>
              </a:defRPr>
            </a:lvl8pPr>
            <a:lvl9pPr marL="365758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a:xfrm>
            <a:off x="2743200" y="6356386"/>
            <a:ext cx="3657600" cy="365125"/>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B273B47-7031-488D-A63A-34A8C88A9E35}" type="slidenum">
              <a:rPr lang="en-US" altLang="en-US"/>
              <a:pPr>
                <a:defRPr/>
              </a:pPr>
              <a:t>‹#›</a:t>
            </a:fld>
            <a:endParaRPr lang="en-US"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DBC8FC-82EE-496E-8180-7DAA665493F9}" type="slidenum">
              <a:rPr lang="en-US" altLang="en-US"/>
              <a:pPr>
                <a:defRPr/>
              </a:pPr>
              <a:t>‹#›</a:t>
            </a:fld>
            <a:endParaRPr lang="en-US"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userDrawn="1">
  <p:cSld name="1_Objectiv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4"/>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6" name="Text Placeholder 18"/>
          <p:cNvSpPr>
            <a:spLocks noGrp="1"/>
          </p:cNvSpPr>
          <p:nvPr>
            <p:ph type="body" sz="quarter" idx="11" hasCustomPrompt="1"/>
          </p:nvPr>
        </p:nvSpPr>
        <p:spPr>
          <a:xfrm>
            <a:off x="685337" y="2117601"/>
            <a:ext cx="7799832" cy="2665805"/>
          </a:xfrm>
          <a:prstGeom prst="rect">
            <a:avLst/>
          </a:prstGeom>
        </p:spPr>
        <p:txBody>
          <a:bodyPr lIns="82058" tIns="41029" rIns="82058" bIns="41029"/>
          <a:lstStyle>
            <a:lvl1pPr marL="0" indent="0">
              <a:buFont typeface="Wingdings 3" pitchFamily="18" charset="2"/>
              <a:buChar char="Ò"/>
              <a:defRPr sz="3600" baseline="0">
                <a:solidFill>
                  <a:schemeClr val="tx2">
                    <a:lumMod val="75000"/>
                  </a:schemeClr>
                </a:solidFill>
              </a:defRPr>
            </a:lvl1pPr>
            <a:lvl2pPr>
              <a:buFont typeface="Wingdings" pitchFamily="2" charset="2"/>
              <a:buChar char="§"/>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lang="en-US" dirty="0" smtClean="0">
                <a:solidFill>
                  <a:schemeClr val="tx2">
                    <a:lumMod val="75000"/>
                  </a:schemeClr>
                </a:solidFill>
              </a:rPr>
              <a:t>List 3 – 5 objectives</a:t>
            </a:r>
          </a:p>
          <a:p>
            <a:pPr lvl="1"/>
            <a:r>
              <a:rPr lang="en-US" dirty="0" smtClean="0">
                <a:solidFill>
                  <a:schemeClr val="tx2">
                    <a:lumMod val="75000"/>
                  </a:schemeClr>
                </a:solidFill>
              </a:rPr>
              <a:t>or use images instead</a:t>
            </a:r>
          </a:p>
          <a:p>
            <a:pPr lvl="0"/>
            <a:r>
              <a:rPr lang="en-US" b="1" dirty="0" smtClean="0">
                <a:solidFill>
                  <a:schemeClr val="tx2">
                    <a:lumMod val="75000"/>
                  </a:schemeClr>
                </a:solidFill>
              </a:rPr>
              <a:t>Key</a:t>
            </a:r>
            <a:r>
              <a:rPr lang="en-US" dirty="0" smtClean="0">
                <a:solidFill>
                  <a:schemeClr val="tx2">
                    <a:lumMod val="75000"/>
                  </a:schemeClr>
                </a:solidFill>
              </a:rPr>
              <a:t> </a:t>
            </a:r>
            <a:r>
              <a:rPr lang="en-US" b="1" dirty="0" smtClean="0">
                <a:solidFill>
                  <a:schemeClr val="tx2">
                    <a:lumMod val="75000"/>
                  </a:schemeClr>
                </a:solidFill>
              </a:rPr>
              <a:t>Points</a:t>
            </a:r>
            <a:r>
              <a:rPr lang="en-US" dirty="0" smtClean="0">
                <a:solidFill>
                  <a:schemeClr val="tx2">
                    <a:lumMod val="75000"/>
                  </a:schemeClr>
                </a:solidFill>
              </a:rPr>
              <a:t> only</a:t>
            </a:r>
          </a:p>
          <a:p>
            <a:pPr lvl="0"/>
            <a:r>
              <a:rPr lang="en-US" dirty="0" smtClean="0">
                <a:solidFill>
                  <a:schemeClr val="tx2">
                    <a:lumMod val="75000"/>
                  </a:schemeClr>
                </a:solidFill>
              </a:rPr>
              <a:t>No full sentences</a:t>
            </a:r>
          </a:p>
        </p:txBody>
      </p:sp>
      <p:sp>
        <p:nvSpPr>
          <p:cNvPr id="5" name="Text Placeholder 7"/>
          <p:cNvSpPr>
            <a:spLocks noGrp="1"/>
          </p:cNvSpPr>
          <p:nvPr>
            <p:ph type="body" sz="quarter" idx="12" hasCustomPrompt="1"/>
          </p:nvPr>
        </p:nvSpPr>
        <p:spPr>
          <a:xfrm>
            <a:off x="1570038" y="41275"/>
            <a:ext cx="5933440" cy="1309688"/>
          </a:xfrm>
          <a:prstGeom prst="rect">
            <a:avLst/>
          </a:prstGeom>
        </p:spPr>
        <p:txBody>
          <a:bodyPr anchor="ctr"/>
          <a:lstStyle>
            <a:lvl1pPr marL="0" indent="0"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How Are You Going to Reach Your Purpose?</a:t>
            </a:r>
            <a:endParaRPr lang="en-US" dirty="0"/>
          </a:p>
        </p:txBody>
      </p:sp>
    </p:spTree>
    <p:extLst>
      <p:ext uri="{BB962C8B-B14F-4D97-AF65-F5344CB8AC3E}">
        <p14:creationId xmlns:p14="http://schemas.microsoft.com/office/powerpoint/2010/main" xmlns="" val="2343945043"/>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userDrawn="1">
  <p:cSld name="1_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4"/>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68464511"/>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userDrawn="1">
  <p:cSld name="Contact Information/Wrap Up">
    <p:spTree>
      <p:nvGrpSpPr>
        <p:cNvPr id="1" name=""/>
        <p:cNvGrpSpPr/>
        <p:nvPr/>
      </p:nvGrpSpPr>
      <p:grpSpPr>
        <a:xfrm>
          <a:off x="0" y="0"/>
          <a:ext cx="0" cy="0"/>
          <a:chOff x="0" y="0"/>
          <a:chExt cx="0" cy="0"/>
        </a:xfrm>
      </p:grpSpPr>
      <p:sp>
        <p:nvSpPr>
          <p:cNvPr id="14" name="Picture Placeholder 12"/>
          <p:cNvSpPr>
            <a:spLocks noGrp="1"/>
          </p:cNvSpPr>
          <p:nvPr>
            <p:ph type="pic" sz="quarter" idx="10" hasCustomPrompt="1"/>
          </p:nvPr>
        </p:nvSpPr>
        <p:spPr>
          <a:xfrm>
            <a:off x="3940754" y="2130003"/>
            <a:ext cx="4606347" cy="3191297"/>
          </a:xfrm>
          <a:prstGeom prst="roundRect">
            <a:avLst>
              <a:gd name="adj" fmla="val 13578"/>
            </a:avLst>
          </a:prstGeom>
          <a:blipFill>
            <a:blip r:embed="rId2" cstate="print"/>
            <a:stretch>
              <a:fillRect/>
            </a:stretch>
          </a:blipFill>
          <a:ln w="38100">
            <a:solidFill>
              <a:schemeClr val="accent3">
                <a:lumMod val="75000"/>
              </a:schemeClr>
            </a:solidFill>
          </a:ln>
          <a:effectLst>
            <a:outerShdw blurRad="50800" dist="63500" dir="8100000" algn="tr" rotWithShape="0">
              <a:schemeClr val="accent6">
                <a:lumMod val="50000"/>
                <a:alpha val="60000"/>
              </a:schemeClr>
            </a:outerShdw>
          </a:effectLst>
        </p:spPr>
        <p:txBody>
          <a:bodyPr lIns="82058" tIns="41029" rIns="82058" bIns="41029"/>
          <a:lstStyle>
            <a:lvl1pPr marL="307703" marR="0" indent="-307703" algn="ctr" defTabSz="820541" rtl="0" eaLnBrk="1" fontAlgn="auto" latinLnBrk="0" hangingPunct="1">
              <a:lnSpc>
                <a:spcPct val="100000"/>
              </a:lnSpc>
              <a:spcBef>
                <a:spcPct val="20000"/>
              </a:spcBef>
              <a:spcAft>
                <a:spcPts val="0"/>
              </a:spcAft>
              <a:buClrTx/>
              <a:buSzTx/>
              <a:buFont typeface="Arial" pitchFamily="34" charset="0"/>
              <a:buNone/>
              <a:tabLst/>
              <a:defRPr sz="2000" b="1" i="1">
                <a:solidFill>
                  <a:schemeClr val="accent6">
                    <a:lumMod val="50000"/>
                  </a:schemeClr>
                </a:solidFill>
              </a:defRPr>
            </a:lvl1pPr>
          </a:lstStyle>
          <a:p>
            <a:r>
              <a:rPr lang="en-US" dirty="0" smtClean="0"/>
              <a:t>Click icon to replace image</a:t>
            </a:r>
          </a:p>
          <a:p>
            <a:endParaRPr lang="en-US" dirty="0"/>
          </a:p>
        </p:txBody>
      </p:sp>
      <p:sp>
        <p:nvSpPr>
          <p:cNvPr id="6" name="Slide Number Placeholder 5"/>
          <p:cNvSpPr>
            <a:spLocks noGrp="1"/>
          </p:cNvSpPr>
          <p:nvPr>
            <p:ph type="sldNum" sz="quarter" idx="12"/>
          </p:nvPr>
        </p:nvSpPr>
        <p:spPr>
          <a:xfrm>
            <a:off x="8318501" y="5848384"/>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8" name="Text Placeholder 7"/>
          <p:cNvSpPr>
            <a:spLocks noGrp="1"/>
          </p:cNvSpPr>
          <p:nvPr>
            <p:ph type="body" sz="quarter" idx="15" hasCustomPrompt="1"/>
          </p:nvPr>
        </p:nvSpPr>
        <p:spPr>
          <a:xfrm>
            <a:off x="924562" y="41275"/>
            <a:ext cx="7294880"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Wrap-Up/Contact Information</a:t>
            </a:r>
            <a:endParaRPr lang="en-US" dirty="0"/>
          </a:p>
        </p:txBody>
      </p:sp>
      <p:sp>
        <p:nvSpPr>
          <p:cNvPr id="12" name="Text Placeholder 10"/>
          <p:cNvSpPr>
            <a:spLocks noGrp="1"/>
          </p:cNvSpPr>
          <p:nvPr>
            <p:ph type="body" sz="quarter" idx="16" hasCustomPrompt="1"/>
          </p:nvPr>
        </p:nvSpPr>
        <p:spPr>
          <a:xfrm>
            <a:off x="579439" y="2130002"/>
            <a:ext cx="3047682" cy="3203998"/>
          </a:xfrm>
          <a:prstGeom prst="rect">
            <a:avLst/>
          </a:prstGeom>
        </p:spPr>
        <p:txBody>
          <a:bodyPr/>
          <a:lstStyle>
            <a:lvl1pPr marL="0" indent="0">
              <a:buFontTx/>
              <a:buNone/>
              <a:defRPr b="1">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smtClean="0"/>
              <a:t>Insert Text Here</a:t>
            </a:r>
            <a:endParaRPr lang="en-US" dirty="0"/>
          </a:p>
        </p:txBody>
      </p:sp>
    </p:spTree>
    <p:extLst>
      <p:ext uri="{BB962C8B-B14F-4D97-AF65-F5344CB8AC3E}">
        <p14:creationId xmlns:p14="http://schemas.microsoft.com/office/powerpoint/2010/main" xmlns="" val="249816978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2" y="274638"/>
            <a:ext cx="6429375"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1"/>
          </p:nvPr>
        </p:nvSpPr>
        <p:spPr>
          <a:xfrm>
            <a:off x="457200" y="6546884"/>
            <a:ext cx="2133600" cy="365125"/>
          </a:xfrm>
          <a:prstGeom prst="rect">
            <a:avLst/>
          </a:prstGeom>
        </p:spPr>
        <p:txBody>
          <a:bodyPr/>
          <a:lstStyle/>
          <a:p>
            <a:pPr defTabSz="410751" fontAlgn="base" hangingPunct="0">
              <a:spcBef>
                <a:spcPct val="0"/>
              </a:spcBef>
              <a:spcAft>
                <a:spcPct val="0"/>
              </a:spcAft>
            </a:pPr>
            <a:fld id="{590B88A6-CE0B-4475-B0B9-ECFD20D37029}" type="datetime1">
              <a:rPr lang="en-US">
                <a:solidFill>
                  <a:prstClr val="black"/>
                </a:solidFill>
                <a:sym typeface="Trebuchet MS" pitchFamily="-100" charset="0"/>
              </a:rPr>
              <a:pPr defTabSz="410751" fontAlgn="base" hangingPunct="0">
                <a:spcBef>
                  <a:spcPct val="0"/>
                </a:spcBef>
                <a:spcAft>
                  <a:spcPct val="0"/>
                </a:spcAft>
              </a:pPr>
              <a:t>12/10/2015</a:t>
            </a:fld>
            <a:endParaRPr dirty="0">
              <a:solidFill>
                <a:prstClr val="black"/>
              </a:solidFill>
              <a:sym typeface="Trebuchet MS" pitchFamily="-100" charset="0"/>
            </a:endParaRPr>
          </a:p>
        </p:txBody>
      </p:sp>
      <p:sp>
        <p:nvSpPr>
          <p:cNvPr id="9" name="Slide Number Placeholder 8"/>
          <p:cNvSpPr>
            <a:spLocks noGrp="1"/>
          </p:cNvSpPr>
          <p:nvPr>
            <p:ph type="sldNum" sz="quarter" idx="12"/>
          </p:nvPr>
        </p:nvSpPr>
        <p:spPr>
          <a:xfrm>
            <a:off x="8318501" y="5848384"/>
            <a:ext cx="647700" cy="365125"/>
          </a:xfrm>
          <a:prstGeom prst="rect">
            <a:avLst/>
          </a:prstGeom>
        </p:spPr>
        <p:txBody>
          <a:bodyPr/>
          <a:lstStyle>
            <a:lvl1pPr>
              <a:defRPr>
                <a:solidFill>
                  <a:srgbClr val="005472"/>
                </a:solidFill>
              </a:defRPr>
            </a:lvl1pPr>
          </a:lstStyle>
          <a:p>
            <a:pPr defTabSz="410751" fontAlgn="base" hangingPunct="0">
              <a:spcBef>
                <a:spcPct val="0"/>
              </a:spcBef>
              <a:spcAft>
                <a:spcPct val="0"/>
              </a:spcAft>
            </a:pPr>
            <a:fld id="{2FFE817D-0A7C-4326-AD37-636457DE52A1}" type="slidenum">
              <a:rPr lang="en-US" smtClean="0">
                <a:sym typeface="Trebuchet MS" pitchFamily="-100" charset="0"/>
              </a:rPr>
              <a:pPr defTabSz="410751" fontAlgn="base" hangingPunct="0">
                <a:spcBef>
                  <a:spcPct val="0"/>
                </a:spcBef>
                <a:spcAft>
                  <a:spcPct val="0"/>
                </a:spcAft>
              </a:pPr>
              <a:t>‹#›</a:t>
            </a:fld>
            <a:endParaRPr lang="en-US" dirty="0">
              <a:sym typeface="Trebuchet MS" pitchFamily="-100" charset="0"/>
            </a:endParaRPr>
          </a:p>
        </p:txBody>
      </p:sp>
      <p:sp>
        <p:nvSpPr>
          <p:cNvPr id="10" name="Footer Placeholder 9"/>
          <p:cNvSpPr>
            <a:spLocks noGrp="1"/>
          </p:cNvSpPr>
          <p:nvPr>
            <p:ph type="ftr" sz="quarter" idx="13"/>
          </p:nvPr>
        </p:nvSpPr>
        <p:spPr>
          <a:xfrm>
            <a:off x="1657352" y="6546884"/>
            <a:ext cx="5838825" cy="365125"/>
          </a:xfrm>
          <a:prstGeom prst="rect">
            <a:avLst/>
          </a:prstGeom>
        </p:spPr>
        <p:txBody>
          <a:bodyPr/>
          <a:lstStyle>
            <a:lvl1pPr>
              <a:defRPr sz="750">
                <a:latin typeface="Verdana" pitchFamily="34" charset="0"/>
              </a:defRPr>
            </a:lvl1pPr>
          </a:lstStyle>
          <a:p>
            <a:pPr defTabSz="410751" hangingPunct="0"/>
            <a:r>
              <a:rPr lang="en-CA" altLang="ja-JP" dirty="0" smtClean="0">
                <a:solidFill>
                  <a:prstClr val="black"/>
                </a:solidFill>
                <a:ea typeface="MS Mincho" pitchFamily="49" charset="-128"/>
                <a:cs typeface="Times New Roman" pitchFamily="18" charset="0"/>
                <a:sym typeface="Trebuchet MS" pitchFamily="-100" charset="0"/>
              </a:rPr>
              <a:t>© 2010 Colorado Regional Health Information Organization (CORHIO) - All Rights Reserved</a:t>
            </a:r>
          </a:p>
          <a:p>
            <a:pPr defTabSz="410751" hangingPunct="0"/>
            <a:r>
              <a:rPr lang="en-CA" altLang="ja-JP" dirty="0" smtClean="0">
                <a:solidFill>
                  <a:prstClr val="black"/>
                </a:solidFill>
                <a:ea typeface="MS Mincho" pitchFamily="49" charset="-128"/>
                <a:cs typeface="Times New Roman" pitchFamily="18" charset="0"/>
                <a:sym typeface="Trebuchet MS" pitchFamily="-100" charset="0"/>
              </a:rPr>
              <a:t>CORHIO Proprietary - Not For Redistribution</a:t>
            </a:r>
            <a:endParaRPr lang="en-CA" altLang="ja-JP" dirty="0" smtClean="0">
              <a:solidFill>
                <a:prstClr val="black"/>
              </a:solidFill>
              <a:sym typeface="Trebuchet MS" pitchFamily="-100" charset="0"/>
            </a:endParaRPr>
          </a:p>
          <a:p>
            <a:pPr defTabSz="410751" hangingPunct="0"/>
            <a:endParaRPr lang="en-US" dirty="0">
              <a:solidFill>
                <a:prstClr val="black"/>
              </a:solidFill>
              <a:sym typeface="Trebuchet MS" pitchFamily="-100" charset="0"/>
            </a:endParaRPr>
          </a:p>
        </p:txBody>
      </p:sp>
    </p:spTree>
    <p:extLst>
      <p:ext uri="{BB962C8B-B14F-4D97-AF65-F5344CB8AC3E}">
        <p14:creationId xmlns:p14="http://schemas.microsoft.com/office/powerpoint/2010/main" xmlns="" val="2255234334"/>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Trebuchet-White Title Slide">
    <p:bg>
      <p:bgRef idx="1001">
        <a:schemeClr val="bg1"/>
      </p:bgRef>
    </p:bg>
    <p:spTree>
      <p:nvGrpSpPr>
        <p:cNvPr id="1" name=""/>
        <p:cNvGrpSpPr/>
        <p:nvPr/>
      </p:nvGrpSpPr>
      <p:grpSpPr>
        <a:xfrm>
          <a:off x="0" y="0"/>
          <a:ext cx="0" cy="0"/>
          <a:chOff x="0" y="0"/>
          <a:chExt cx="0" cy="0"/>
        </a:xfrm>
      </p:grpSpPr>
      <p:sp>
        <p:nvSpPr>
          <p:cNvPr id="4" name="Title Placeholder"/>
          <p:cNvSpPr>
            <a:spLocks noGrp="1"/>
          </p:cNvSpPr>
          <p:nvPr>
            <p:ph type="title"/>
          </p:nvPr>
        </p:nvSpPr>
        <p:spPr bwMode="auto">
          <a:xfrm>
            <a:off x="446501" y="1660955"/>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63"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3"/>
          </p:nvPr>
        </p:nvSpPr>
        <p:spPr>
          <a:xfrm>
            <a:off x="5944911" y="5259262"/>
            <a:ext cx="2057177" cy="365001"/>
          </a:xfrm>
        </p:spPr>
        <p:txBody>
          <a:bodyPr/>
          <a:lstStyle/>
          <a:p>
            <a:pPr algn="r"/>
            <a:fld id="{10E01DED-5ADE-41E7-8881-327ED67474B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2"/>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58831705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Trebuchet-Images-White Title Slide">
    <p:bg>
      <p:bgRef idx="1001">
        <a:schemeClr val="bg1"/>
      </p:bgRef>
    </p:bg>
    <p:spTree>
      <p:nvGrpSpPr>
        <p:cNvPr id="1" name=""/>
        <p:cNvGrpSpPr/>
        <p:nvPr/>
      </p:nvGrpSpPr>
      <p:grpSpPr>
        <a:xfrm>
          <a:off x="0" y="0"/>
          <a:ext cx="0" cy="0"/>
          <a:chOff x="0" y="0"/>
          <a:chExt cx="0" cy="0"/>
        </a:xfrm>
      </p:grpSpPr>
      <p:sp>
        <p:nvSpPr>
          <p:cNvPr id="6" name="AutoShape 5" descr="&quot;&quot;"/>
          <p:cNvSpPr>
            <a:spLocks/>
          </p:cNvSpPr>
          <p:nvPr userDrawn="1"/>
        </p:nvSpPr>
        <p:spPr bwMode="auto">
          <a:xfrm>
            <a:off x="0" y="481146"/>
            <a:ext cx="9161860" cy="128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49804"/>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defRPr/>
            </a:pPr>
            <a:endParaRPr lang="en-US" sz="1547" dirty="0">
              <a:solidFill>
                <a:srgbClr val="5C6670"/>
              </a:solidFill>
              <a:latin typeface="Trebuchet MS"/>
              <a:sym typeface="Trebuchet MS" pitchFamily="-100" charset="0"/>
            </a:endParaRPr>
          </a:p>
        </p:txBody>
      </p:sp>
      <p:sp>
        <p:nvSpPr>
          <p:cNvPr id="9" name="Content Placeholder 11"/>
          <p:cNvSpPr>
            <a:spLocks noGrp="1"/>
          </p:cNvSpPr>
          <p:nvPr>
            <p:ph sz="quarter" idx="14" hasCustomPrompt="1"/>
          </p:nvPr>
        </p:nvSpPr>
        <p:spPr>
          <a:xfrm>
            <a:off x="446486" y="481146"/>
            <a:ext cx="1285875" cy="1285875"/>
          </a:xfrm>
          <a:prstGeom prst="rect">
            <a:avLst/>
          </a:prstGeom>
        </p:spPr>
        <p:txBody>
          <a:bodyPr/>
          <a:lstStyle>
            <a:lvl1pPr marL="0" indent="0">
              <a:defRPr lang="en-US" sz="1547" baseline="0" dirty="0">
                <a:solidFill>
                  <a:schemeClr val="bg1"/>
                </a:solidFill>
              </a:defRPr>
            </a:lvl1pPr>
          </a:lstStyle>
          <a:p>
            <a:pPr lvl="0"/>
            <a:r>
              <a:rPr lang="en-US" dirty="0" smtClean="0"/>
              <a:t>Click to add Image</a:t>
            </a:r>
            <a:endParaRPr lang="en-US" dirty="0"/>
          </a:p>
        </p:txBody>
      </p:sp>
      <p:sp>
        <p:nvSpPr>
          <p:cNvPr id="11" name="Content Placeholder 11"/>
          <p:cNvSpPr>
            <a:spLocks noGrp="1"/>
          </p:cNvSpPr>
          <p:nvPr>
            <p:ph sz="quarter" idx="16" hasCustomPrompt="1"/>
          </p:nvPr>
        </p:nvSpPr>
        <p:spPr>
          <a:xfrm>
            <a:off x="3929063" y="482236"/>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10" name="Content Placeholder 11"/>
          <p:cNvSpPr>
            <a:spLocks noGrp="1"/>
          </p:cNvSpPr>
          <p:nvPr>
            <p:ph sz="quarter" idx="15" hasCustomPrompt="1"/>
          </p:nvPr>
        </p:nvSpPr>
        <p:spPr>
          <a:xfrm>
            <a:off x="7411643" y="481146"/>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4" name="Title Placeholder"/>
          <p:cNvSpPr>
            <a:spLocks noGrp="1"/>
          </p:cNvSpPr>
          <p:nvPr>
            <p:ph type="title"/>
          </p:nvPr>
        </p:nvSpPr>
        <p:spPr bwMode="auto">
          <a:xfrm>
            <a:off x="446501" y="1660955"/>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63"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8"/>
          </p:nvPr>
        </p:nvSpPr>
        <p:spPr>
          <a:xfrm>
            <a:off x="5944911" y="5259262"/>
            <a:ext cx="2057177" cy="365001"/>
          </a:xfrm>
        </p:spPr>
        <p:txBody>
          <a:bodyPr/>
          <a:lstStyle/>
          <a:p>
            <a:pPr algn="r"/>
            <a:fld id="{5350CD8B-27AF-48B9-AF74-0C3ACF2D322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7"/>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27912170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rebuchet-Images 2-White Title Slide">
    <p:bg>
      <p:bgRef idx="1001">
        <a:schemeClr val="bg1"/>
      </p:bgRef>
    </p:bg>
    <p:spTree>
      <p:nvGrpSpPr>
        <p:cNvPr id="1" name=""/>
        <p:cNvGrpSpPr/>
        <p:nvPr/>
      </p:nvGrpSpPr>
      <p:grpSpPr>
        <a:xfrm>
          <a:off x="0" y="0"/>
          <a:ext cx="0" cy="0"/>
          <a:chOff x="0" y="0"/>
          <a:chExt cx="0" cy="0"/>
        </a:xfrm>
      </p:grpSpPr>
      <p:sp>
        <p:nvSpPr>
          <p:cNvPr id="12" name="AutoShape 5" descr="&quot;&quot;"/>
          <p:cNvSpPr>
            <a:spLocks/>
          </p:cNvSpPr>
          <p:nvPr userDrawn="1"/>
        </p:nvSpPr>
        <p:spPr bwMode="auto">
          <a:xfrm rot="5400000">
            <a:off x="-2359581" y="2359597"/>
            <a:ext cx="6107906" cy="1388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50196"/>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endParaRPr lang="en-US" sz="1547" dirty="0">
              <a:solidFill>
                <a:srgbClr val="5C6670"/>
              </a:solidFill>
              <a:latin typeface="Trebuchet MS"/>
              <a:sym typeface="Trebuchet MS" pitchFamily="-100" charset="0"/>
            </a:endParaRPr>
          </a:p>
        </p:txBody>
      </p:sp>
      <p:sp>
        <p:nvSpPr>
          <p:cNvPr id="13" name="Content Placeholder 11"/>
          <p:cNvSpPr>
            <a:spLocks noGrp="1"/>
          </p:cNvSpPr>
          <p:nvPr>
            <p:ph sz="quarter" idx="17" hasCustomPrompt="1"/>
          </p:nvPr>
        </p:nvSpPr>
        <p:spPr>
          <a:xfrm>
            <a:off x="-25716" y="368632"/>
            <a:ext cx="1414463" cy="1414463"/>
          </a:xfrm>
          <a:prstGeom prst="rect">
            <a:avLst/>
          </a:prstGeom>
        </p:spPr>
        <p:txBody>
          <a:bodyPr/>
          <a:lstStyle>
            <a:lvl1pPr marL="0" indent="0">
              <a:defRPr sz="1547" baseline="0">
                <a:solidFill>
                  <a:schemeClr val="bg1"/>
                </a:solidFill>
              </a:defRPr>
            </a:lvl1pPr>
          </a:lstStyle>
          <a:p>
            <a:pPr lvl="0"/>
            <a:r>
              <a:rPr lang="en-US" dirty="0" smtClean="0"/>
              <a:t>Click to add Image</a:t>
            </a:r>
            <a:endParaRPr lang="en-US" dirty="0"/>
          </a:p>
        </p:txBody>
      </p:sp>
      <p:sp>
        <p:nvSpPr>
          <p:cNvPr id="15" name="Content Placeholder 11"/>
          <p:cNvSpPr>
            <a:spLocks noGrp="1"/>
          </p:cNvSpPr>
          <p:nvPr>
            <p:ph sz="quarter" idx="19" hasCustomPrompt="1"/>
          </p:nvPr>
        </p:nvSpPr>
        <p:spPr>
          <a:xfrm>
            <a:off x="-25716" y="2351568"/>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14" name="Content Placeholder 11"/>
          <p:cNvSpPr>
            <a:spLocks noGrp="1"/>
          </p:cNvSpPr>
          <p:nvPr>
            <p:ph sz="quarter" idx="18" hasCustomPrompt="1"/>
          </p:nvPr>
        </p:nvSpPr>
        <p:spPr>
          <a:xfrm>
            <a:off x="-25716" y="4334503"/>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4" name="Title Placeholder"/>
          <p:cNvSpPr>
            <a:spLocks noGrp="1"/>
          </p:cNvSpPr>
          <p:nvPr>
            <p:ph type="title"/>
          </p:nvPr>
        </p:nvSpPr>
        <p:spPr bwMode="auto">
          <a:xfrm>
            <a:off x="446501" y="1660955"/>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837372"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928007"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21"/>
          </p:nvPr>
        </p:nvSpPr>
        <p:spPr>
          <a:xfrm>
            <a:off x="6642141" y="5259262"/>
            <a:ext cx="2057177" cy="365001"/>
          </a:xfrm>
        </p:spPr>
        <p:txBody>
          <a:bodyPr/>
          <a:lstStyle/>
          <a:p>
            <a:pPr algn="r"/>
            <a:fld id="{73FEE6FF-9DD7-4C34-BC45-37A8959F1E8C}"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2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46539614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Trebuchet-White Mission Slide">
    <p:spTree>
      <p:nvGrpSpPr>
        <p:cNvPr id="1" name=""/>
        <p:cNvGrpSpPr/>
        <p:nvPr/>
      </p:nvGrpSpPr>
      <p:grpSpPr>
        <a:xfrm>
          <a:off x="0" y="0"/>
          <a:ext cx="0" cy="0"/>
          <a:chOff x="0" y="0"/>
          <a:chExt cx="0" cy="0"/>
        </a:xfrm>
      </p:grpSpPr>
      <p:sp>
        <p:nvSpPr>
          <p:cNvPr id="6" name="TextBox 5"/>
          <p:cNvSpPr txBox="1"/>
          <p:nvPr userDrawn="1"/>
        </p:nvSpPr>
        <p:spPr>
          <a:xfrm>
            <a:off x="628429" y="629281"/>
            <a:ext cx="7661672" cy="806375"/>
          </a:xfrm>
          <a:prstGeom prst="rect">
            <a:avLst/>
          </a:prstGeom>
          <a:noFill/>
        </p:spPr>
        <p:txBody>
          <a:bodyPr wrap="square" rtlCol="0" anchor="ctr">
            <a:spAutoFit/>
          </a:bodyPr>
          <a:lstStyle/>
          <a:p>
            <a:pPr defTabSz="410751" hangingPunct="0"/>
            <a:r>
              <a:rPr lang="en-US" sz="4640" b="1" i="1" dirty="0" smtClean="0">
                <a:solidFill>
                  <a:srgbClr val="4F5858"/>
                </a:solidFill>
                <a:latin typeface="Trebuchet MS"/>
                <a:sym typeface="Trebuchet MS" pitchFamily="-100" charset="0"/>
              </a:rPr>
              <a:t>Our Mission</a:t>
            </a:r>
            <a:endParaRPr lang="en-US" sz="4640" b="1" i="1" dirty="0">
              <a:solidFill>
                <a:srgbClr val="4F5858"/>
              </a:solidFill>
              <a:latin typeface="Trebuchet MS"/>
              <a:sym typeface="Trebuchet MS" pitchFamily="-100" charset="0"/>
            </a:endParaRPr>
          </a:p>
        </p:txBody>
      </p:sp>
      <p:sp>
        <p:nvSpPr>
          <p:cNvPr id="5" name="TextBox 4"/>
          <p:cNvSpPr txBox="1"/>
          <p:nvPr userDrawn="1"/>
        </p:nvSpPr>
        <p:spPr>
          <a:xfrm>
            <a:off x="628429" y="1727192"/>
            <a:ext cx="7887146" cy="3403624"/>
          </a:xfrm>
          <a:prstGeom prst="rect">
            <a:avLst/>
          </a:prstGeom>
          <a:noFill/>
        </p:spPr>
        <p:txBody>
          <a:bodyPr wrap="square" rtlCol="0" anchor="ctr">
            <a:spAutoFit/>
          </a:bodyPr>
          <a:lstStyle/>
          <a:p>
            <a:pPr algn="ctr" defTabSz="410751" hangingPunct="0">
              <a:defRPr/>
            </a:pPr>
            <a:r>
              <a:rPr lang="en-US" sz="4219" b="1" dirty="0" smtClean="0">
                <a:solidFill>
                  <a:srgbClr val="4F5858"/>
                </a:solidFill>
                <a:latin typeface="Trebuchet MS"/>
                <a:sym typeface="Trebuchet MS" pitchFamily="-100" charset="0"/>
              </a:rPr>
              <a:t>Improving</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health care access and outcomes for the </a:t>
            </a:r>
            <a:r>
              <a:rPr lang="en-US" sz="4219" b="1" dirty="0" smtClean="0">
                <a:solidFill>
                  <a:srgbClr val="4F5858"/>
                </a:solidFill>
                <a:latin typeface="Trebuchet MS"/>
                <a:sym typeface="Trebuchet MS" pitchFamily="-100" charset="0"/>
              </a:rPr>
              <a:t>people</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we serve while demonstrating sound stewardship of financial </a:t>
            </a:r>
            <a:r>
              <a:rPr lang="en-US" sz="4219" b="1" dirty="0" smtClean="0">
                <a:solidFill>
                  <a:srgbClr val="4F5858"/>
                </a:solidFill>
                <a:latin typeface="Trebuchet MS"/>
                <a:sym typeface="Trebuchet MS" pitchFamily="-100" charset="0"/>
              </a:rPr>
              <a:t>resources</a:t>
            </a:r>
            <a:endParaRPr lang="en-US" sz="3797" b="1" dirty="0" smtClean="0">
              <a:solidFill>
                <a:srgbClr val="4F5858"/>
              </a:solidFill>
              <a:latin typeface="Trebuchet MS"/>
              <a:sym typeface="Trebuchet MS" pitchFamily="-100" charset="0"/>
            </a:endParaRPr>
          </a:p>
          <a:p>
            <a:pPr defTabSz="410751" hangingPunct="0"/>
            <a:endParaRPr lang="en-US" sz="1266" dirty="0">
              <a:solidFill>
                <a:srgbClr val="4F5858"/>
              </a:solidFill>
              <a:latin typeface="Trebuchet MS"/>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704421685"/>
      </p:ext>
    </p:extLst>
  </p:cSld>
  <p:clrMapOvr>
    <a:masterClrMapping/>
  </p:clrMapOvr>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Trebuchet-White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429" y="642970"/>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4" name="Content Placeholder 3"/>
          <p:cNvSpPr>
            <a:spLocks noGrp="1"/>
          </p:cNvSpPr>
          <p:nvPr>
            <p:ph sz="quarter" idx="10" hasCustomPrompt="1"/>
          </p:nvPr>
        </p:nvSpPr>
        <p:spPr>
          <a:xfrm>
            <a:off x="628429" y="1714500"/>
            <a:ext cx="7887146" cy="4234815"/>
          </a:xfrm>
          <a:prstGeom prst="rect">
            <a:avLst/>
          </a:prstGeom>
        </p:spPr>
        <p:txBody>
          <a:bodyPr/>
          <a:lstStyle>
            <a:lvl1pPr marL="241093" indent="-241093">
              <a:spcBef>
                <a:spcPts val="540"/>
              </a:spcBef>
              <a:buFont typeface="Arial" panose="020B0604020202020204" pitchFamily="34" charset="0"/>
              <a:buChar char="•"/>
              <a:defRPr sz="2531" baseline="0">
                <a:solidFill>
                  <a:schemeClr val="tx1"/>
                </a:solidFill>
              </a:defRPr>
            </a:lvl1pPr>
            <a:lvl2pPr marL="562550" indent="-241093">
              <a:spcBef>
                <a:spcPts val="540"/>
              </a:spcBef>
              <a:buSzPct val="75000"/>
              <a:buFont typeface="Wingdings" panose="05000000000000000000" pitchFamily="2" charset="2"/>
              <a:buChar char="Ø"/>
              <a:defRPr sz="2250" baseline="0">
                <a:solidFill>
                  <a:schemeClr val="tx1"/>
                </a:solidFill>
              </a:defRPr>
            </a:lvl2pPr>
            <a:lvl3pPr marL="843825" indent="-200911">
              <a:spcBef>
                <a:spcPts val="540"/>
              </a:spcBef>
              <a:buSzPct val="75000"/>
              <a:buFont typeface="Wingdings" panose="05000000000000000000" pitchFamily="2" charset="2"/>
              <a:buChar char="§"/>
              <a:defRPr sz="1969">
                <a:solidFill>
                  <a:schemeClr val="tx1"/>
                </a:solidFill>
              </a:defRPr>
            </a:lvl3pPr>
            <a:lvl4pPr marL="1041388" indent="-154032">
              <a:spcBef>
                <a:spcPts val="540"/>
              </a:spcBef>
              <a:buFont typeface="Arial" panose="020B0604020202020204" pitchFamily="34" charset="0"/>
              <a:buChar char="•"/>
              <a:defRPr sz="1687">
                <a:solidFill>
                  <a:schemeClr val="tx1"/>
                </a:solidFill>
              </a:defRPr>
            </a:lvl4pPr>
            <a:lvl5pPr marL="964372" indent="-321457">
              <a:spcBef>
                <a:spcPts val="540"/>
              </a:spcBef>
              <a:buFont typeface="Arial" panose="020B0604020202020204" pitchFamily="34" charset="0"/>
              <a:buChar char="•"/>
              <a:defRPr sz="1406"/>
            </a:lvl5pPr>
          </a:lstStyle>
          <a:p>
            <a:pPr lvl="0"/>
            <a:r>
              <a:rPr lang="en-US" dirty="0" smtClean="0"/>
              <a:t>Use bullet points sparingly</a:t>
            </a:r>
          </a:p>
          <a:p>
            <a:pPr lvl="1"/>
            <a:r>
              <a:rPr lang="en-US" dirty="0" smtClean="0"/>
              <a:t>Try to keep it at 3 – 5 per slide</a:t>
            </a:r>
          </a:p>
          <a:p>
            <a:pPr lvl="0"/>
            <a:r>
              <a:rPr lang="en-US" dirty="0" smtClean="0"/>
              <a:t>Only represent key ideas</a:t>
            </a:r>
          </a:p>
          <a:p>
            <a:pPr lvl="0"/>
            <a:r>
              <a:rPr lang="en-US" dirty="0" smtClean="0"/>
              <a:t>Examine your font size</a:t>
            </a:r>
          </a:p>
          <a:p>
            <a:pPr lvl="1"/>
            <a:r>
              <a:rPr lang="en-US" dirty="0" smtClean="0"/>
              <a:t>Don’t go below 20 </a:t>
            </a:r>
          </a:p>
          <a:p>
            <a:pPr lvl="0"/>
            <a:r>
              <a:rPr lang="en-US" dirty="0" smtClean="0"/>
              <a:t>Only add images/other media if relevant</a:t>
            </a:r>
          </a:p>
          <a:p>
            <a:pPr lvl="1"/>
            <a:r>
              <a:rPr lang="en-US" dirty="0" smtClean="0"/>
              <a:t>Second level</a:t>
            </a:r>
          </a:p>
          <a:p>
            <a:pPr lvl="2"/>
            <a:r>
              <a:rPr lang="en-US" dirty="0" smtClean="0"/>
              <a:t>Third level</a:t>
            </a:r>
          </a:p>
          <a:p>
            <a:pPr lvl="3"/>
            <a:r>
              <a:rPr lang="en-US" dirty="0" smtClean="0"/>
              <a:t>Fourth level (if you MUST)</a:t>
            </a:r>
          </a:p>
        </p:txBody>
      </p:sp>
      <p:sp>
        <p:nvSpPr>
          <p:cNvPr id="3" name="Slide Number Placeholder 2"/>
          <p:cNvSpPr>
            <a:spLocks noGrp="1"/>
          </p:cNvSpPr>
          <p:nvPr>
            <p:ph type="sldNum" sz="quarter" idx="11"/>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899653419"/>
      </p:ext>
    </p:extLst>
  </p:cSld>
  <p:clrMapOvr>
    <a:masterClrMapping/>
  </p:clrMapOvr>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Trebuchet-White-Graphics and Content">
    <p:spTree>
      <p:nvGrpSpPr>
        <p:cNvPr id="1" name=""/>
        <p:cNvGrpSpPr/>
        <p:nvPr/>
      </p:nvGrpSpPr>
      <p:grpSpPr>
        <a:xfrm>
          <a:off x="0" y="0"/>
          <a:ext cx="0" cy="0"/>
          <a:chOff x="0" y="0"/>
          <a:chExt cx="0" cy="0"/>
        </a:xfrm>
      </p:grpSpPr>
      <p:sp>
        <p:nvSpPr>
          <p:cNvPr id="17" name="Text Placeholder 7"/>
          <p:cNvSpPr>
            <a:spLocks noGrp="1"/>
          </p:cNvSpPr>
          <p:nvPr>
            <p:ph type="body" sz="quarter" idx="15" hasCustomPrompt="1"/>
          </p:nvPr>
        </p:nvSpPr>
        <p:spPr>
          <a:xfrm>
            <a:off x="630079" y="642970"/>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Replace Bullets with Images</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5" name="Content Placeholder 4"/>
          <p:cNvSpPr>
            <a:spLocks noGrp="1"/>
          </p:cNvSpPr>
          <p:nvPr>
            <p:ph sz="quarter" idx="20" hasCustomPrompt="1"/>
          </p:nvPr>
        </p:nvSpPr>
        <p:spPr>
          <a:xfrm>
            <a:off x="533654"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0" name="Content Placeholder 4"/>
          <p:cNvSpPr>
            <a:spLocks noGrp="1"/>
          </p:cNvSpPr>
          <p:nvPr>
            <p:ph sz="quarter" idx="21" hasCustomPrompt="1"/>
          </p:nvPr>
        </p:nvSpPr>
        <p:spPr>
          <a:xfrm>
            <a:off x="5972905"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2" name="Content Placeholder 4"/>
          <p:cNvSpPr>
            <a:spLocks noGrp="1"/>
          </p:cNvSpPr>
          <p:nvPr>
            <p:ph sz="quarter" idx="22" hasCustomPrompt="1"/>
          </p:nvPr>
        </p:nvSpPr>
        <p:spPr>
          <a:xfrm>
            <a:off x="3246850" y="1716643"/>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6" name="Content Placeholder 4"/>
          <p:cNvSpPr>
            <a:spLocks noGrp="1"/>
          </p:cNvSpPr>
          <p:nvPr>
            <p:ph sz="quarter" idx="23" hasCustomPrompt="1"/>
          </p:nvPr>
        </p:nvSpPr>
        <p:spPr>
          <a:xfrm>
            <a:off x="3246850" y="3696891"/>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Tree>
    <p:extLst>
      <p:ext uri="{BB962C8B-B14F-4D97-AF65-F5344CB8AC3E}">
        <p14:creationId xmlns:p14="http://schemas.microsoft.com/office/powerpoint/2010/main" xmlns="" val="920675474"/>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72"/>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7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C1A35B-8F8E-4595-897A-AC04EE33109B}" type="slidenum">
              <a:rPr lang="en-US" altLang="en-US"/>
              <a:pPr>
                <a:defRPr/>
              </a:pPr>
              <a:t>‹#›</a:t>
            </a:fld>
            <a:endParaRPr lang="en-US"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rebuchet and Verdana-White-Text Content">
    <p:spTree>
      <p:nvGrpSpPr>
        <p:cNvPr id="1" name=""/>
        <p:cNvGrpSpPr/>
        <p:nvPr/>
      </p:nvGrpSpPr>
      <p:grpSpPr>
        <a:xfrm>
          <a:off x="0" y="0"/>
          <a:ext cx="0" cy="0"/>
          <a:chOff x="0" y="0"/>
          <a:chExt cx="0" cy="0"/>
        </a:xfrm>
      </p:grpSpPr>
      <p:pic>
        <p:nvPicPr>
          <p:cNvPr id="8" name="Picture 7" descr="&quot;&quot;"/>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37448" t="21953" r="38610" b="26798"/>
          <a:stretch/>
        </p:blipFill>
        <p:spPr>
          <a:xfrm>
            <a:off x="3760992" y="1802073"/>
            <a:ext cx="942304" cy="2591334"/>
          </a:xfrm>
          <a:prstGeom prst="rect">
            <a:avLst/>
          </a:prstGeom>
        </p:spPr>
      </p:pic>
      <p:sp>
        <p:nvSpPr>
          <p:cNvPr id="4" name="Text Placeholder 4"/>
          <p:cNvSpPr>
            <a:spLocks noGrp="1"/>
          </p:cNvSpPr>
          <p:nvPr>
            <p:ph type="body" sz="quarter" idx="11" hasCustomPrompt="1"/>
          </p:nvPr>
        </p:nvSpPr>
        <p:spPr>
          <a:xfrm>
            <a:off x="285767" y="2050252"/>
            <a:ext cx="3615851" cy="1820708"/>
          </a:xfrm>
          <a:prstGeom prst="rect">
            <a:avLst/>
          </a:prstGeom>
        </p:spPr>
        <p:txBody>
          <a:bodyPr anchor="ctr"/>
          <a:lstStyle>
            <a:lvl1pPr marL="0" indent="0">
              <a:buNone/>
              <a:defRPr sz="4219"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YOUR MAIN IDEA</a:t>
            </a:r>
            <a:endParaRPr lang="en-US" dirty="0"/>
          </a:p>
        </p:txBody>
      </p:sp>
      <p:sp>
        <p:nvSpPr>
          <p:cNvPr id="7" name="Text Placeholder 6"/>
          <p:cNvSpPr>
            <a:spLocks noGrp="1"/>
          </p:cNvSpPr>
          <p:nvPr>
            <p:ph type="body" sz="quarter" idx="12" hasCustomPrompt="1"/>
          </p:nvPr>
        </p:nvSpPr>
        <p:spPr>
          <a:xfrm>
            <a:off x="4609879" y="1350169"/>
            <a:ext cx="4024789" cy="3516868"/>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text</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069029656"/>
      </p:ext>
    </p:extLst>
  </p:cSld>
  <p:clrMapOvr>
    <a:masterClrMapping/>
  </p:clrMapOvr>
  <p:timing>
    <p:tnLst>
      <p:par>
        <p:cTn id="1" dur="indefinite" restart="never" nodeType="tmRoot"/>
      </p:par>
    </p:tn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rebuchet-White-Text and Image Content">
    <p:spTree>
      <p:nvGrpSpPr>
        <p:cNvPr id="1" name=""/>
        <p:cNvGrpSpPr/>
        <p:nvPr/>
      </p:nvGrpSpPr>
      <p:grpSpPr>
        <a:xfrm>
          <a:off x="0" y="0"/>
          <a:ext cx="0" cy="0"/>
          <a:chOff x="0" y="0"/>
          <a:chExt cx="0" cy="0"/>
        </a:xfrm>
      </p:grpSpPr>
      <p:sp>
        <p:nvSpPr>
          <p:cNvPr id="4" name="Rectangle 3"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6" name="Text Placeholder 11"/>
          <p:cNvSpPr>
            <a:spLocks noGrp="1"/>
          </p:cNvSpPr>
          <p:nvPr>
            <p:ph type="body" sz="quarter" idx="13" hasCustomPrompt="1"/>
          </p:nvPr>
        </p:nvSpPr>
        <p:spPr>
          <a:xfrm>
            <a:off x="1196579" y="2383408"/>
            <a:ext cx="3484245" cy="1717357"/>
          </a:xfrm>
          <a:prstGeom prst="rect">
            <a:avLst/>
          </a:prstGeom>
        </p:spPr>
        <p:txBody>
          <a:bodyPr anchor="ctr"/>
          <a:lstStyle>
            <a:lvl1pPr marL="0" indent="0">
              <a:buNone/>
              <a:defRPr sz="4400" b="1">
                <a:solidFill>
                  <a:schemeClr val="tx1">
                    <a:lumMod val="50000"/>
                  </a:schemeClr>
                </a:solidFill>
                <a:latin typeface="+mj-lt"/>
                <a:ea typeface="Tahoma" panose="020B0604030504040204" pitchFamily="34" charset="0"/>
                <a:cs typeface="Tahoma" panose="020B0604030504040204" pitchFamily="34" charset="0"/>
              </a:defRPr>
            </a:lvl1pPr>
            <a:lvl2pPr>
              <a:buNone/>
              <a:defRPr/>
            </a:lvl2pPr>
            <a:lvl3pPr>
              <a:buNone/>
              <a:defRPr/>
            </a:lvl3pPr>
            <a:lvl4pPr>
              <a:buNone/>
              <a:defRPr/>
            </a:lvl4pPr>
            <a:lvl5pPr>
              <a:buNone/>
              <a:defRPr/>
            </a:lvl5pPr>
          </a:lstStyle>
          <a:p>
            <a:pPr lvl="0"/>
            <a:r>
              <a:rPr lang="en-US" sz="4400" dirty="0" smtClean="0"/>
              <a:t>Insert Key Point Here</a:t>
            </a:r>
            <a:endParaRPr lang="en-US" dirty="0"/>
          </a:p>
        </p:txBody>
      </p:sp>
      <p:sp>
        <p:nvSpPr>
          <p:cNvPr id="5" name="Content Placeholder 4"/>
          <p:cNvSpPr>
            <a:spLocks noGrp="1"/>
          </p:cNvSpPr>
          <p:nvPr>
            <p:ph sz="quarter" idx="12" hasCustomPrompt="1"/>
          </p:nvPr>
        </p:nvSpPr>
        <p:spPr>
          <a:xfrm>
            <a:off x="5098750" y="1468280"/>
            <a:ext cx="3352800" cy="3547544"/>
          </a:xfrm>
          <a:prstGeom prst="roundRect">
            <a:avLst>
              <a:gd name="adj" fmla="val 13467"/>
            </a:avLst>
          </a:prstGeom>
          <a:solidFill>
            <a:schemeClr val="bg1"/>
          </a:solidFill>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3"/>
          </a:lnRef>
          <a:fillRef idx="1">
            <a:schemeClr val="lt1"/>
          </a:fillRef>
          <a:effectRef idx="0">
            <a:schemeClr val="accent3"/>
          </a:effectRef>
          <a:fontRef idx="none"/>
        </p:style>
        <p:txBody>
          <a:bodyPr/>
          <a:lstStyle>
            <a:lvl1pPr marL="0" marR="0" indent="0" algn="ctr" defTabSz="820541" rtl="0" eaLnBrk="1" fontAlgn="auto" latinLnBrk="0" hangingPunct="1">
              <a:lnSpc>
                <a:spcPct val="100000"/>
              </a:lnSpc>
              <a:spcBef>
                <a:spcPct val="20000"/>
              </a:spcBef>
              <a:spcAft>
                <a:spcPts val="0"/>
              </a:spcAft>
              <a:buClrTx/>
              <a:buSzTx/>
              <a:buFont typeface="Arial" pitchFamily="34" charset="0"/>
              <a:buNone/>
              <a:tabLst/>
              <a:defRPr sz="2000" b="1" i="1" baseline="0">
                <a:solidFill>
                  <a:schemeClr val="tx1">
                    <a:lumMod val="50000"/>
                  </a:schemeClr>
                </a:solidFill>
                <a:effectLst/>
              </a:defRPr>
            </a:lvl1pPr>
          </a:lstStyle>
          <a:p>
            <a:pPr lvl="0"/>
            <a:r>
              <a:rPr lang="en-US" dirty="0" smtClean="0"/>
              <a:t>Click to add image or other media</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855837390"/>
      </p:ext>
    </p:extLst>
  </p:cSld>
  <p:clrMapOvr>
    <a:masterClrMapping/>
  </p:clrMapOvr>
  <p:timing>
    <p:tnLst>
      <p:par>
        <p:cTn id="1" dur="indefinite" restart="never" nodeType="tmRoot"/>
      </p:par>
    </p:tn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rebuchet-White-Text Only Content">
    <p:spTree>
      <p:nvGrpSpPr>
        <p:cNvPr id="1" name=""/>
        <p:cNvGrpSpPr/>
        <p:nvPr/>
      </p:nvGrpSpPr>
      <p:grpSpPr>
        <a:xfrm>
          <a:off x="0" y="0"/>
          <a:ext cx="0" cy="0"/>
          <a:chOff x="0" y="0"/>
          <a:chExt cx="0" cy="0"/>
        </a:xfrm>
      </p:grpSpPr>
      <p:sp>
        <p:nvSpPr>
          <p:cNvPr id="5" name="Rectangle 4"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11" name="Text Placeholder 11"/>
          <p:cNvSpPr>
            <a:spLocks noGrp="1"/>
          </p:cNvSpPr>
          <p:nvPr>
            <p:ph type="body" sz="quarter" idx="13" hasCustomPrompt="1"/>
          </p:nvPr>
        </p:nvSpPr>
        <p:spPr>
          <a:xfrm>
            <a:off x="1195865" y="2385331"/>
            <a:ext cx="3484245" cy="1717357"/>
          </a:xfrm>
          <a:prstGeom prst="rect">
            <a:avLst/>
          </a:prstGeom>
        </p:spPr>
        <p:txBody>
          <a:bodyPr anchor="ctr"/>
          <a:lstStyle>
            <a:lvl1pPr>
              <a:defRPr lang="en-US" sz="4400" b="1" dirty="0">
                <a:solidFill>
                  <a:schemeClr val="tx1">
                    <a:lumMod val="50000"/>
                  </a:schemeClr>
                </a:solidFill>
              </a:defRPr>
            </a:lvl1pPr>
          </a:lstStyle>
          <a:p>
            <a:pPr marL="0" lvl="0" indent="0">
              <a:buNone/>
            </a:pPr>
            <a:r>
              <a:rPr lang="en-US" sz="4400" dirty="0" smtClean="0"/>
              <a:t>Insert Key Point Here</a:t>
            </a:r>
            <a:endParaRPr lang="en-US" dirty="0"/>
          </a:p>
        </p:txBody>
      </p:sp>
      <p:sp>
        <p:nvSpPr>
          <p:cNvPr id="10" name="Text Placeholder 9"/>
          <p:cNvSpPr>
            <a:spLocks noGrp="1"/>
          </p:cNvSpPr>
          <p:nvPr>
            <p:ph type="body" sz="quarter" idx="10" hasCustomPrompt="1"/>
          </p:nvPr>
        </p:nvSpPr>
        <p:spPr>
          <a:xfrm>
            <a:off x="4906027" y="874078"/>
            <a:ext cx="3738246" cy="2803842"/>
          </a:xfrm>
          <a:prstGeom prst="roundRect">
            <a:avLst/>
          </a:prstGeom>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1"/>
          </a:lnRef>
          <a:fillRef idx="1">
            <a:schemeClr val="lt1"/>
          </a:fillRef>
          <a:effectRef idx="0">
            <a:schemeClr val="accent1"/>
          </a:effectRef>
          <a:fontRef idx="none"/>
        </p:style>
        <p:txBody>
          <a:bodyPr anchor="ctr"/>
          <a:lstStyle>
            <a:lvl1pPr marL="284149" indent="-284149">
              <a:buSzPct val="100000"/>
              <a:buFont typeface="Arial" panose="020B0604020202020204" pitchFamily="34" charset="0"/>
              <a:buChar char="•"/>
              <a:defRPr sz="3094">
                <a:solidFill>
                  <a:schemeClr val="tx1"/>
                </a:solidFill>
              </a:defRPr>
            </a:lvl1pPr>
          </a:lstStyle>
          <a:p>
            <a:pPr lvl="0"/>
            <a:r>
              <a:rPr lang="en-US" dirty="0" smtClean="0"/>
              <a:t>Insert supporting text here</a:t>
            </a:r>
          </a:p>
        </p:txBody>
      </p:sp>
      <p:sp>
        <p:nvSpPr>
          <p:cNvPr id="6" name="Slide Number Placeholder 5"/>
          <p:cNvSpPr>
            <a:spLocks noGrp="1"/>
          </p:cNvSpPr>
          <p:nvPr>
            <p:ph type="sldNum" sz="quarter" idx="14"/>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001562809"/>
      </p:ext>
    </p:extLst>
  </p:cSld>
  <p:clrMapOvr>
    <a:masterClrMapping/>
  </p:clrMapOvr>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rebuchet-White-Text and Media Content">
    <p:spTree>
      <p:nvGrpSpPr>
        <p:cNvPr id="1" name=""/>
        <p:cNvGrpSpPr/>
        <p:nvPr/>
      </p:nvGrpSpPr>
      <p:grpSpPr>
        <a:xfrm>
          <a:off x="0" y="0"/>
          <a:ext cx="0" cy="0"/>
          <a:chOff x="0" y="0"/>
          <a:chExt cx="0" cy="0"/>
        </a:xfrm>
      </p:grpSpPr>
      <p:sp>
        <p:nvSpPr>
          <p:cNvPr id="5" name="Rectangle 4" descr="&quot;&quot;"/>
          <p:cNvSpPr/>
          <p:nvPr userDrawn="1"/>
        </p:nvSpPr>
        <p:spPr>
          <a:xfrm>
            <a:off x="1410891" y="4816947"/>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6" name="Rectangle 5" descr="&quot;&quot;"/>
          <p:cNvSpPr/>
          <p:nvPr userDrawn="1"/>
        </p:nvSpPr>
        <p:spPr>
          <a:xfrm>
            <a:off x="1410891" y="3271722"/>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7" name="Rectangle 6" descr="&quot;&quot;"/>
          <p:cNvSpPr/>
          <p:nvPr userDrawn="1"/>
        </p:nvSpPr>
        <p:spPr>
          <a:xfrm>
            <a:off x="1410891" y="1716676"/>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12" name="Text Placeholder 7"/>
          <p:cNvSpPr>
            <a:spLocks noGrp="1"/>
          </p:cNvSpPr>
          <p:nvPr>
            <p:ph type="body" sz="quarter" idx="15" hasCustomPrompt="1"/>
          </p:nvPr>
        </p:nvSpPr>
        <p:spPr>
          <a:xfrm>
            <a:off x="630079" y="160767"/>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List 3 Main Concerns</a:t>
            </a:r>
            <a:endParaRPr lang="en-US" dirty="0"/>
          </a:p>
        </p:txBody>
      </p:sp>
      <p:sp>
        <p:nvSpPr>
          <p:cNvPr id="29" name="Content Placeholder 28"/>
          <p:cNvSpPr>
            <a:spLocks noGrp="1"/>
          </p:cNvSpPr>
          <p:nvPr>
            <p:ph sz="quarter" idx="25" hasCustomPrompt="1"/>
          </p:nvPr>
        </p:nvSpPr>
        <p:spPr>
          <a:xfrm>
            <a:off x="630079" y="1453902"/>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1" name="Text Placeholder 20"/>
          <p:cNvSpPr>
            <a:spLocks noGrp="1"/>
          </p:cNvSpPr>
          <p:nvPr>
            <p:ph type="body" sz="quarter" idx="20" hasCustomPrompt="1"/>
          </p:nvPr>
        </p:nvSpPr>
        <p:spPr>
          <a:xfrm>
            <a:off x="2963555" y="1697355"/>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0" name="Content Placeholder 28"/>
          <p:cNvSpPr>
            <a:spLocks noGrp="1"/>
          </p:cNvSpPr>
          <p:nvPr>
            <p:ph sz="quarter" idx="26" hasCustomPrompt="1"/>
          </p:nvPr>
        </p:nvSpPr>
        <p:spPr>
          <a:xfrm>
            <a:off x="626506" y="3008948"/>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3" name="Text Placeholder 22"/>
          <p:cNvSpPr>
            <a:spLocks noGrp="1"/>
          </p:cNvSpPr>
          <p:nvPr>
            <p:ph type="body" sz="quarter" idx="21" hasCustomPrompt="1"/>
          </p:nvPr>
        </p:nvSpPr>
        <p:spPr>
          <a:xfrm>
            <a:off x="2963555" y="3253264"/>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1" name="Content Placeholder 28"/>
          <p:cNvSpPr>
            <a:spLocks noGrp="1"/>
          </p:cNvSpPr>
          <p:nvPr>
            <p:ph sz="quarter" idx="27" hasCustomPrompt="1"/>
          </p:nvPr>
        </p:nvSpPr>
        <p:spPr>
          <a:xfrm>
            <a:off x="626506" y="4554173"/>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4" name="Text Placeholder 3"/>
          <p:cNvSpPr>
            <a:spLocks noGrp="1"/>
          </p:cNvSpPr>
          <p:nvPr>
            <p:ph type="body" sz="quarter" idx="19" hasCustomPrompt="1"/>
          </p:nvPr>
        </p:nvSpPr>
        <p:spPr>
          <a:xfrm>
            <a:off x="2963555" y="4798457"/>
            <a:ext cx="6191489" cy="842248"/>
          </a:xfrm>
          <a:prstGeom prst="rect">
            <a:avLst/>
          </a:prstGeom>
        </p:spPr>
        <p:txBody>
          <a:bodyPr anchor="ctr"/>
          <a:lstStyle>
            <a:lvl1pPr marL="401822" indent="-401822">
              <a:buFont typeface="Calibri" panose="020F0502020204030204" pitchFamily="34" charset="0"/>
              <a:buChar char="→"/>
              <a:defRPr sz="3094">
                <a:solidFill>
                  <a:schemeClr val="tx1">
                    <a:lumMod val="50000"/>
                  </a:schemeClr>
                </a:solidFill>
              </a:defRPr>
            </a:lvl1pPr>
          </a:lstStyle>
          <a:p>
            <a:pPr lvl="0"/>
            <a:r>
              <a:rPr lang="en-US" dirty="0" smtClean="0"/>
              <a:t>Click to add text</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965673171"/>
      </p:ext>
    </p:extLst>
  </p:cSld>
  <p:clrMapOvr>
    <a:masterClrMapping/>
  </p:clrMapOvr>
  <p:timing>
    <p:tnLst>
      <p:par>
        <p:cTn id="1" dur="indefinite" restart="never" nodeType="tmRoot"/>
      </p:par>
    </p:tn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rebuchet-White-Text and Media">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390686" y="474859"/>
            <a:ext cx="3809761" cy="5407104"/>
          </a:xfrm>
          <a:prstGeom prst="rect">
            <a:avLst/>
          </a:prstGeom>
        </p:spPr>
        <p:txBody>
          <a:bodyPr anchor="ctr"/>
          <a:lstStyle>
            <a:lvl1pPr marL="0" indent="0">
              <a:defRPr sz="3797" b="0" baseline="0">
                <a:solidFill>
                  <a:schemeClr val="tx1"/>
                </a:solidFill>
              </a:defRPr>
            </a:lvl1pPr>
          </a:lstStyle>
          <a:p>
            <a:pPr lvl="0"/>
            <a:r>
              <a:rPr lang="en-US" dirty="0" smtClean="0"/>
              <a:t>Click to enter a relevant quote</a:t>
            </a:r>
          </a:p>
        </p:txBody>
      </p:sp>
      <p:sp>
        <p:nvSpPr>
          <p:cNvPr id="7" name="Content Placeholder 5"/>
          <p:cNvSpPr>
            <a:spLocks noGrp="1"/>
          </p:cNvSpPr>
          <p:nvPr>
            <p:ph sz="quarter" idx="11" hasCustomPrompt="1"/>
          </p:nvPr>
        </p:nvSpPr>
        <p:spPr>
          <a:xfrm>
            <a:off x="4484070" y="0"/>
            <a:ext cx="4343400" cy="6356822"/>
          </a:xfrm>
          <a:prstGeom prst="roundRect">
            <a:avLst>
              <a:gd name="adj" fmla="val 2517"/>
            </a:avLst>
          </a:prstGeom>
          <a:solidFill>
            <a:schemeClr val="tx2">
              <a:lumMod val="20000"/>
              <a:lumOff val="80000"/>
            </a:schemeClr>
          </a:solidFill>
          <a:effectLst>
            <a:outerShdw blurRad="50800" dist="63500" dir="8100000" algn="tr" rotWithShape="0">
              <a:schemeClr val="tx1">
                <a:lumMod val="50000"/>
                <a:alpha val="60000"/>
              </a:schemeClr>
            </a:outerShdw>
            <a:reflection blurRad="6350" stA="52000" endA="300" endPos="35000" dir="5400000" sy="-100000" algn="bl" rotWithShape="0"/>
          </a:effectLst>
        </p:spPr>
        <p:txBody>
          <a:bodyPr anchor="ctr"/>
          <a:lstStyle>
            <a:lvl1pPr algn="ctr">
              <a:buNone/>
              <a:defRPr sz="5625" b="1" i="1" baseline="0">
                <a:solidFill>
                  <a:schemeClr val="tx1"/>
                </a:solidFill>
              </a:defRPr>
            </a:lvl1pPr>
          </a:lstStyle>
          <a:p>
            <a:pPr lvl="0"/>
            <a:r>
              <a:rPr lang="en-US" sz="2000" b="1" i="1" dirty="0" smtClean="0"/>
              <a:t>Click to insert image</a:t>
            </a:r>
            <a:endParaRPr lang="en-US" dirty="0"/>
          </a:p>
        </p:txBody>
      </p:sp>
      <p:sp>
        <p:nvSpPr>
          <p:cNvPr id="5" name="Slide Number Placeholder 4"/>
          <p:cNvSpPr>
            <a:spLocks noGrp="1"/>
          </p:cNvSpPr>
          <p:nvPr>
            <p:ph type="sldNum" sz="quarter" idx="12"/>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043197343"/>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rebuchet-White-Text and Images">
    <p:spTree>
      <p:nvGrpSpPr>
        <p:cNvPr id="1" name=""/>
        <p:cNvGrpSpPr/>
        <p:nvPr/>
      </p:nvGrpSpPr>
      <p:grpSpPr>
        <a:xfrm>
          <a:off x="0" y="0"/>
          <a:ext cx="0" cy="0"/>
          <a:chOff x="0" y="0"/>
          <a:chExt cx="0" cy="0"/>
        </a:xfrm>
      </p:grpSpPr>
      <p:sp>
        <p:nvSpPr>
          <p:cNvPr id="11" name="Text Placeholder 7"/>
          <p:cNvSpPr>
            <a:spLocks noGrp="1"/>
          </p:cNvSpPr>
          <p:nvPr>
            <p:ph type="body" sz="quarter" idx="15" hasCustomPrompt="1"/>
          </p:nvPr>
        </p:nvSpPr>
        <p:spPr>
          <a:xfrm>
            <a:off x="630079" y="642970"/>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Click to edit title</a:t>
            </a:r>
            <a:endParaRPr lang="en-US" dirty="0"/>
          </a:p>
        </p:txBody>
      </p:sp>
      <p:sp>
        <p:nvSpPr>
          <p:cNvPr id="5" name="Content Placeholder 4"/>
          <p:cNvSpPr>
            <a:spLocks noGrp="1"/>
          </p:cNvSpPr>
          <p:nvPr>
            <p:ph sz="quarter" idx="11" hasCustomPrompt="1"/>
          </p:nvPr>
        </p:nvSpPr>
        <p:spPr>
          <a:xfrm>
            <a:off x="369181" y="1716646"/>
            <a:ext cx="4461510" cy="3673475"/>
          </a:xfrm>
          <a:prstGeom prst="roundRect">
            <a:avLst>
              <a:gd name="adj" fmla="val 7126"/>
            </a:avLst>
          </a:prstGeom>
          <a:ln>
            <a:solidFill>
              <a:schemeClr val="accent2"/>
            </a:solidFill>
          </a:ln>
          <a:effectLst>
            <a:glow rad="63500">
              <a:schemeClr val="accent2">
                <a:alpha val="40000"/>
              </a:schemeClr>
            </a:glow>
            <a:outerShdw blurRad="50800" dist="63500" dir="8100000" algn="tr" rotWithShape="0">
              <a:schemeClr val="tx1">
                <a:lumMod val="50000"/>
                <a:alpha val="60000"/>
              </a:schemeClr>
            </a:outerShdw>
          </a:effectLst>
        </p:spPr>
        <p:style>
          <a:lnRef idx="2">
            <a:schemeClr val="accent6"/>
          </a:lnRef>
          <a:fillRef idx="1">
            <a:schemeClr val="lt1"/>
          </a:fillRef>
          <a:effectRef idx="0">
            <a:schemeClr val="accent6"/>
          </a:effectRef>
          <a:fontRef idx="none"/>
        </p:style>
        <p:txBody>
          <a:bodyPr/>
          <a:lstStyle>
            <a:lvl1pPr>
              <a:defRPr lang="en-US" sz="2000" b="1" i="1" dirty="0"/>
            </a:lvl1pPr>
          </a:lstStyle>
          <a:p>
            <a:pPr lvl="0" algn="ctr">
              <a:buNone/>
            </a:pPr>
            <a:r>
              <a:rPr lang="en-US" sz="2000" i="1" dirty="0" smtClean="0"/>
              <a:t>Insert image or Clip Art</a:t>
            </a:r>
            <a:endParaRPr lang="en-US" dirty="0"/>
          </a:p>
        </p:txBody>
      </p:sp>
      <p:sp>
        <p:nvSpPr>
          <p:cNvPr id="4" name="Text Placeholder 3"/>
          <p:cNvSpPr>
            <a:spLocks noGrp="1"/>
          </p:cNvSpPr>
          <p:nvPr>
            <p:ph type="body" sz="quarter" idx="16"/>
          </p:nvPr>
        </p:nvSpPr>
        <p:spPr>
          <a:xfrm>
            <a:off x="5107781" y="1716646"/>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854851878"/>
      </p:ext>
    </p:extLst>
  </p:cSld>
  <p:clrMapOvr>
    <a:masterClrMapping/>
  </p:clrMapOvr>
  <p:timing>
    <p:tnLst>
      <p:par>
        <p:cTn id="1" dur="indefinite" restart="never" nodeType="tmRoot"/>
      </p:par>
    </p:tn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rebuchet-White-Contact Info">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0"/>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Contact Info</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sp>
        <p:nvSpPr>
          <p:cNvPr id="11" name="Text Placeholder 10"/>
          <p:cNvSpPr>
            <a:spLocks noGrp="1"/>
          </p:cNvSpPr>
          <p:nvPr>
            <p:ph type="body" sz="quarter" idx="12" hasCustomPrompt="1"/>
          </p:nvPr>
        </p:nvSpPr>
        <p:spPr>
          <a:xfrm>
            <a:off x="446501" y="2143125"/>
            <a:ext cx="8251031" cy="2571750"/>
          </a:xfrm>
          <a:prstGeom prst="rect">
            <a:avLst/>
          </a:prstGeom>
        </p:spPr>
        <p:txBody>
          <a:bodyPr anchor="ctr"/>
          <a:lstStyle>
            <a:lvl1pPr algn="ctr">
              <a:spcBef>
                <a:spcPts val="0"/>
              </a:spcBef>
              <a:defRPr sz="2531" b="0" baseline="0">
                <a:solidFill>
                  <a:schemeClr val="tx1"/>
                </a:solidFill>
              </a:defRPr>
            </a:lvl1pPr>
          </a:lstStyle>
          <a:p>
            <a:pPr lvl="0"/>
            <a:r>
              <a:rPr lang="en-US" b="1" dirty="0" smtClean="0"/>
              <a:t>Contact Name #1 (required)</a:t>
            </a:r>
          </a:p>
          <a:p>
            <a:pPr lvl="0"/>
            <a:r>
              <a:rPr lang="en-US" b="0" dirty="0" smtClean="0"/>
              <a:t>Position</a:t>
            </a:r>
          </a:p>
          <a:p>
            <a:pPr lvl="0"/>
            <a:r>
              <a:rPr lang="en-US" b="0" dirty="0" smtClean="0"/>
              <a:t>Email address</a:t>
            </a:r>
          </a:p>
          <a:p>
            <a:pPr lvl="0"/>
            <a:endParaRPr lang="en-US" b="0" dirty="0" smtClean="0"/>
          </a:p>
          <a:p>
            <a:pPr lvl="0"/>
            <a:r>
              <a:rPr lang="en-US" b="1" dirty="0" smtClean="0"/>
              <a:t>Contact Name #2 (optional)</a:t>
            </a:r>
          </a:p>
          <a:p>
            <a:pPr lvl="0"/>
            <a:r>
              <a:rPr lang="en-US" b="0" dirty="0" smtClean="0"/>
              <a:t>Position</a:t>
            </a:r>
          </a:p>
          <a:p>
            <a:pPr lvl="0"/>
            <a:r>
              <a:rPr lang="en-US" b="0" dirty="0" smtClean="0"/>
              <a:t>Email address</a:t>
            </a:r>
            <a:endParaRPr lang="en-US" dirty="0"/>
          </a:p>
        </p:txBody>
      </p:sp>
    </p:spTree>
    <p:extLst>
      <p:ext uri="{BB962C8B-B14F-4D97-AF65-F5344CB8AC3E}">
        <p14:creationId xmlns:p14="http://schemas.microsoft.com/office/powerpoint/2010/main" xmlns="" val="520950521"/>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rebuchet-White-Questions">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0"/>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3" name="Picture 2" descr="Icon graphic of a person raising their hand to ask a question"/>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446501" y="1607347"/>
            <a:ext cx="4500563" cy="4500563"/>
          </a:xfrm>
          <a:prstGeom prst="rect">
            <a:avLst/>
          </a:prstGeom>
        </p:spPr>
      </p:pic>
    </p:spTree>
    <p:extLst>
      <p:ext uri="{BB962C8B-B14F-4D97-AF65-F5344CB8AC3E}">
        <p14:creationId xmlns:p14="http://schemas.microsoft.com/office/powerpoint/2010/main" xmlns="" val="973794478"/>
      </p:ext>
    </p:extLst>
  </p:cSld>
  <p:clrMapOvr>
    <a:masterClrMapping/>
  </p:clrMapOvr>
  <p:timing>
    <p:tnLst>
      <p:par>
        <p:cTn id="1" dur="indefinite" restart="never" nodeType="tmRoot"/>
      </p:par>
    </p:tn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rebuchet-White-Questions-2">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0"/>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4" name="Picture 3" descr="Icon graphic of two people, a speech bubble, and a question mark"/>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7914" t="24460" r="8633" b="13669"/>
          <a:stretch/>
        </p:blipFill>
        <p:spPr>
          <a:xfrm>
            <a:off x="1464485" y="1523768"/>
            <a:ext cx="6215063" cy="4607719"/>
          </a:xfrm>
          <a:prstGeom prst="rect">
            <a:avLst/>
          </a:prstGeom>
        </p:spPr>
      </p:pic>
    </p:spTree>
    <p:extLst>
      <p:ext uri="{BB962C8B-B14F-4D97-AF65-F5344CB8AC3E}">
        <p14:creationId xmlns:p14="http://schemas.microsoft.com/office/powerpoint/2010/main" xmlns="" val="363456754"/>
      </p:ext>
    </p:extLst>
  </p:cSld>
  <p:clrMapOvr>
    <a:masterClrMapping/>
  </p:clrMapOvr>
  <p:timing>
    <p:tnLst>
      <p:par>
        <p:cTn id="1" dur="indefinite" restart="never" nodeType="tmRoot"/>
      </p:par>
    </p:tn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rebuchet-White-Questions-3">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0"/>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6" name="Picture 5" descr="Icon graphic of a speech bubble containing a question mark"/>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839532" y="1071568"/>
            <a:ext cx="5464969" cy="5464969"/>
          </a:xfrm>
          <a:prstGeom prst="rect">
            <a:avLst/>
          </a:prstGeom>
        </p:spPr>
      </p:pic>
    </p:spTree>
    <p:extLst>
      <p:ext uri="{BB962C8B-B14F-4D97-AF65-F5344CB8AC3E}">
        <p14:creationId xmlns:p14="http://schemas.microsoft.com/office/powerpoint/2010/main" xmlns="" val="40292911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6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396" indent="0" algn="ctr">
              <a:buNone/>
              <a:defRPr>
                <a:solidFill>
                  <a:schemeClr val="tx1">
                    <a:tint val="75000"/>
                  </a:schemeClr>
                </a:solidFill>
              </a:defRPr>
            </a:lvl3pPr>
            <a:lvl4pPr marL="1371596" indent="0" algn="ctr">
              <a:buNone/>
              <a:defRPr>
                <a:solidFill>
                  <a:schemeClr val="tx1">
                    <a:tint val="75000"/>
                  </a:schemeClr>
                </a:solidFill>
              </a:defRPr>
            </a:lvl4pPr>
            <a:lvl5pPr marL="1828792" indent="0" algn="ctr">
              <a:buNone/>
              <a:defRPr>
                <a:solidFill>
                  <a:schemeClr val="tx1">
                    <a:tint val="75000"/>
                  </a:schemeClr>
                </a:solidFill>
              </a:defRPr>
            </a:lvl5pPr>
            <a:lvl6pPr marL="2285991" indent="0" algn="ctr">
              <a:buNone/>
              <a:defRPr>
                <a:solidFill>
                  <a:schemeClr val="tx1">
                    <a:tint val="75000"/>
                  </a:schemeClr>
                </a:solidFill>
              </a:defRPr>
            </a:lvl6pPr>
            <a:lvl7pPr marL="2743189" indent="0" algn="ctr">
              <a:buNone/>
              <a:defRPr>
                <a:solidFill>
                  <a:schemeClr val="tx1">
                    <a:tint val="75000"/>
                  </a:schemeClr>
                </a:solidFill>
              </a:defRPr>
            </a:lvl7pPr>
            <a:lvl8pPr marL="3200388" indent="0" algn="ctr">
              <a:buNone/>
              <a:defRPr>
                <a:solidFill>
                  <a:schemeClr val="tx1">
                    <a:tint val="75000"/>
                  </a:schemeClr>
                </a:solidFill>
              </a:defRPr>
            </a:lvl8pPr>
            <a:lvl9pPr marL="365758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5"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Calibri" pitchFamily="34" charset="0"/>
              </a:defRPr>
            </a:lvl1pPr>
          </a:lstStyle>
          <a:p>
            <a:pPr>
              <a:defRPr/>
            </a:pPr>
            <a:fld id="{D6C1B78A-E9F3-43AB-8FD8-A5513D9DC0F8}" type="slidenum">
              <a:rPr lang="en-US" altLang="en-US"/>
              <a:pPr>
                <a:defRPr/>
              </a:pPr>
              <a:t>‹#›</a:t>
            </a:fld>
            <a:endParaRPr lang="en-US" altLang="en-US"/>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rebuchet-White Thank You">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1660955"/>
            <a:ext cx="8251031" cy="1626319"/>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solidFill>
                  <a:schemeClr val="tx1"/>
                </a:solidFill>
              </a:defRPr>
            </a:lvl1pPr>
          </a:lstStyle>
          <a:p>
            <a:pPr lvl="0"/>
            <a:r>
              <a:rPr lang="en-US" dirty="0" smtClean="0">
                <a:sym typeface="Trebuchet MS" pitchFamily="-100" charset="0"/>
              </a:rPr>
              <a:t>Click to add Thank You</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59345155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Blank Layout - White">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28429" y="161446"/>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902"/>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268874213"/>
      </p:ext>
    </p:extLst>
  </p:cSld>
  <p:clrMapOvr>
    <a:masterClrMapping/>
  </p:clrMapOvr>
  <p:timing>
    <p:tnLst>
      <p:par>
        <p:cTn id="1" dur="indefinite" restart="never" nodeType="tmRoot"/>
      </p:par>
    </p:tnLst>
  </p:timing>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Full Blank Layout - White">
    <p:spTree>
      <p:nvGrpSpPr>
        <p:cNvPr id="1" name=""/>
        <p:cNvGrpSpPr/>
        <p:nvPr/>
      </p:nvGrpSpPr>
      <p:grpSpPr>
        <a:xfrm>
          <a:off x="0" y="0"/>
          <a:ext cx="0" cy="0"/>
          <a:chOff x="0" y="0"/>
          <a:chExt cx="0" cy="0"/>
        </a:xfrm>
      </p:grpSpPr>
      <p:sp>
        <p:nvSpPr>
          <p:cNvPr id="3" name="Rectangle 2" descr="&quot;&quot;"/>
          <p:cNvSpPr/>
          <p:nvPr userDrawn="1"/>
        </p:nvSpPr>
        <p:spPr bwMode="auto">
          <a:xfrm>
            <a:off x="0" y="6062140"/>
            <a:ext cx="9155430" cy="803672"/>
          </a:xfrm>
          <a:prstGeom prst="rect">
            <a:avLst/>
          </a:prstGeom>
          <a:solidFill>
            <a:schemeClr val="bg1"/>
          </a:solidFill>
          <a:ln w="12700" cap="flat" cmpd="sng" algn="ctr">
            <a:noFill/>
            <a:prstDash val="solid"/>
            <a:miter lim="0"/>
            <a:headEnd type="none" w="med" len="med"/>
            <a:tailEnd type="none" w="med" len="med"/>
          </a:ln>
          <a:effectLst/>
        </p:spPr>
        <p:txBody>
          <a:bodyPr vert="horz" wrap="square" lIns="35719" tIns="35719" rIns="35719" bIns="35719" numCol="1" rtlCol="0" anchor="ctr" anchorCtr="0" compatLnSpc="1">
            <a:prstTxWarp prst="textNoShape">
              <a:avLst/>
            </a:prstTxWarp>
          </a:bodyPr>
          <a:lstStyle/>
          <a:p>
            <a:pPr marL="160729" defTabSz="410751" hangingPunct="0"/>
            <a:endParaRPr lang="en-US" sz="1266" dirty="0">
              <a:solidFill>
                <a:srgbClr val="5C6670"/>
              </a:solidFill>
              <a:latin typeface="Trebuchet MS"/>
              <a:sym typeface="Trebuchet MS" pitchFamily="-100" charset="0"/>
            </a:endParaRPr>
          </a:p>
        </p:txBody>
      </p:sp>
      <p:sp>
        <p:nvSpPr>
          <p:cNvPr id="4" name="Title 1"/>
          <p:cNvSpPr>
            <a:spLocks noGrp="1"/>
          </p:cNvSpPr>
          <p:nvPr>
            <p:ph type="title" hasCustomPrompt="1"/>
          </p:nvPr>
        </p:nvSpPr>
        <p:spPr>
          <a:xfrm>
            <a:off x="628429" y="161446"/>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902"/>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lvl1pPr>
              <a:defRPr>
                <a:solidFill>
                  <a:schemeClr val="tx1"/>
                </a:solidFill>
              </a:defRPr>
            </a:lvl1pPr>
          </a:lstStyle>
          <a:p>
            <a:fld id="{7CD4B2A3-DF06-4EAB-85AB-0641A4D150A0}" type="slidenum">
              <a:rPr lang="en-US" smtClean="0">
                <a:solidFill>
                  <a:srgbClr val="4F5858"/>
                </a:solidFill>
              </a:rPr>
              <a:pPr/>
              <a:t>‹#›</a:t>
            </a:fld>
            <a:endParaRPr lang="en-US" dirty="0">
              <a:solidFill>
                <a:srgbClr val="4F5858"/>
              </a:solidFill>
            </a:endParaRPr>
          </a:p>
        </p:txBody>
      </p:sp>
    </p:spTree>
    <p:extLst>
      <p:ext uri="{BB962C8B-B14F-4D97-AF65-F5344CB8AC3E}">
        <p14:creationId xmlns:p14="http://schemas.microsoft.com/office/powerpoint/2010/main" xmlns="" val="726185431"/>
      </p:ext>
    </p:extLst>
  </p:cSld>
  <p:clrMapOvr>
    <a:masterClrMapping/>
  </p:clrMapOvr>
  <p:timing>
    <p:tnLst>
      <p:par>
        <p:cTn id="1" dur="indefinite" restart="never" nodeType="tmRoot"/>
      </p:par>
    </p:tnLst>
  </p:timing>
</p:sldLayout>
</file>

<file path=ppt/slideLayouts/slideLayout123.xml><?xml version="1.0" encoding="utf-8"?>
<p:sldLayout xmlns:a="http://schemas.openxmlformats.org/drawingml/2006/main" xmlns:r="http://schemas.openxmlformats.org/officeDocument/2006/relationships" xmlns:p="http://schemas.openxmlformats.org/presentationml/2006/main" userDrawn="1">
  <p:cSld name="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4"/>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519480008"/>
      </p:ext>
    </p:extLst>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4"/>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56091652"/>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TextBox 4"/>
          <p:cNvSpPr txBox="1"/>
          <p:nvPr userDrawn="1"/>
        </p:nvSpPr>
        <p:spPr>
          <a:xfrm>
            <a:off x="628429" y="1982407"/>
            <a:ext cx="7887146" cy="2559483"/>
          </a:xfrm>
          <a:prstGeom prst="rect">
            <a:avLst/>
          </a:prstGeom>
          <a:noFill/>
        </p:spPr>
        <p:txBody>
          <a:bodyPr wrap="square" rtlCol="0">
            <a:spAutoFit/>
          </a:bodyPr>
          <a:lstStyle/>
          <a:p>
            <a:pPr algn="ctr" defTabSz="410751" hangingPunct="0">
              <a:defRPr/>
            </a:pP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Improving</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health care access and outcomes for the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people</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we serve while demonstrating sound stewardship of financial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resources</a:t>
            </a:r>
            <a:endParaRPr lang="en-US" sz="3375"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a:p>
            <a:pPr defTabSz="410751" hangingPunct="0"/>
            <a:endParaRPr lang="en-US" sz="1266" dirty="0">
              <a:solidFill>
                <a:srgbClr val="5C6670"/>
              </a:solidFill>
              <a:latin typeface="Trebuchet MS"/>
              <a:sym typeface="Trebuchet MS" pitchFamily="-100" charset="0"/>
            </a:endParaRPr>
          </a:p>
        </p:txBody>
      </p:sp>
      <p:sp>
        <p:nvSpPr>
          <p:cNvPr id="6" name="TextBox 5"/>
          <p:cNvSpPr txBox="1"/>
          <p:nvPr userDrawn="1"/>
        </p:nvSpPr>
        <p:spPr>
          <a:xfrm>
            <a:off x="628429" y="642938"/>
            <a:ext cx="7661672" cy="806375"/>
          </a:xfrm>
          <a:prstGeom prst="rect">
            <a:avLst/>
          </a:prstGeom>
          <a:noFill/>
        </p:spPr>
        <p:txBody>
          <a:bodyPr wrap="square" rtlCol="0">
            <a:spAutoFit/>
          </a:bodyPr>
          <a:lstStyle/>
          <a:p>
            <a:pPr defTabSz="410751" hangingPunct="0"/>
            <a:r>
              <a:rPr lang="en-US" sz="4640" b="1" i="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Our Mission</a:t>
            </a:r>
            <a:endParaRPr lang="en-US" sz="4640" b="1" i="1" dirty="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p:txBody>
      </p:sp>
    </p:spTree>
    <p:extLst>
      <p:ext uri="{BB962C8B-B14F-4D97-AF65-F5344CB8AC3E}">
        <p14:creationId xmlns:p14="http://schemas.microsoft.com/office/powerpoint/2010/main" xmlns="" val="354086749"/>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429" y="365004"/>
            <a:ext cx="7887146" cy="1326059"/>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628429" y="1821656"/>
            <a:ext cx="7887146" cy="4179094"/>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1861043313"/>
      </p:ext>
    </p:extLst>
  </p:cSld>
  <p:clrMapOvr>
    <a:masterClrMapping/>
  </p:clrMapOvr>
  <p:timing>
    <p:tnLst>
      <p:par>
        <p:cTn id="1" dur="indefinite" restart="never" nodeType="tmRoot"/>
      </p:par>
    </p:tnLst>
  </p:timing>
</p:sldLayout>
</file>

<file path=ppt/slideLayouts/slideLayout127.xml><?xml version="1.0" encoding="utf-8"?>
<p:sldLayout xmlns:a="http://schemas.openxmlformats.org/drawingml/2006/main" xmlns:r="http://schemas.openxmlformats.org/officeDocument/2006/relationships" xmlns:p="http://schemas.openxmlformats.org/presentationml/2006/main" userDrawn="1">
  <p:cSld name="1_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4"/>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Tree>
    <p:extLst>
      <p:ext uri="{BB962C8B-B14F-4D97-AF65-F5344CB8AC3E}">
        <p14:creationId xmlns:p14="http://schemas.microsoft.com/office/powerpoint/2010/main" xmlns="" val="816712437"/>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1_Objectiv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4"/>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6" name="Text Placeholder 18"/>
          <p:cNvSpPr>
            <a:spLocks noGrp="1"/>
          </p:cNvSpPr>
          <p:nvPr>
            <p:ph type="body" sz="quarter" idx="11" hasCustomPrompt="1"/>
          </p:nvPr>
        </p:nvSpPr>
        <p:spPr>
          <a:xfrm>
            <a:off x="685337" y="2117601"/>
            <a:ext cx="7799832" cy="2665805"/>
          </a:xfrm>
          <a:prstGeom prst="rect">
            <a:avLst/>
          </a:prstGeom>
        </p:spPr>
        <p:txBody>
          <a:bodyPr lIns="82058" tIns="41029" rIns="82058" bIns="41029"/>
          <a:lstStyle>
            <a:lvl1pPr marL="0" indent="0">
              <a:buFont typeface="Wingdings 3" pitchFamily="18" charset="2"/>
              <a:buChar char="Ò"/>
              <a:defRPr sz="3600" baseline="0">
                <a:solidFill>
                  <a:schemeClr val="tx2">
                    <a:lumMod val="75000"/>
                  </a:schemeClr>
                </a:solidFill>
              </a:defRPr>
            </a:lvl1pPr>
            <a:lvl2pPr>
              <a:buFont typeface="Wingdings" pitchFamily="2" charset="2"/>
              <a:buChar char="§"/>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lang="en-US" dirty="0" smtClean="0">
                <a:solidFill>
                  <a:schemeClr val="tx2">
                    <a:lumMod val="75000"/>
                  </a:schemeClr>
                </a:solidFill>
              </a:rPr>
              <a:t>List 3 – 5 objectives</a:t>
            </a:r>
          </a:p>
          <a:p>
            <a:pPr lvl="1"/>
            <a:r>
              <a:rPr lang="en-US" dirty="0" smtClean="0">
                <a:solidFill>
                  <a:schemeClr val="tx2">
                    <a:lumMod val="75000"/>
                  </a:schemeClr>
                </a:solidFill>
              </a:rPr>
              <a:t>or use images instead</a:t>
            </a:r>
          </a:p>
          <a:p>
            <a:pPr lvl="0"/>
            <a:r>
              <a:rPr lang="en-US" b="1" dirty="0" smtClean="0">
                <a:solidFill>
                  <a:schemeClr val="tx2">
                    <a:lumMod val="75000"/>
                  </a:schemeClr>
                </a:solidFill>
              </a:rPr>
              <a:t>Key</a:t>
            </a:r>
            <a:r>
              <a:rPr lang="en-US" dirty="0" smtClean="0">
                <a:solidFill>
                  <a:schemeClr val="tx2">
                    <a:lumMod val="75000"/>
                  </a:schemeClr>
                </a:solidFill>
              </a:rPr>
              <a:t> </a:t>
            </a:r>
            <a:r>
              <a:rPr lang="en-US" b="1" dirty="0" smtClean="0">
                <a:solidFill>
                  <a:schemeClr val="tx2">
                    <a:lumMod val="75000"/>
                  </a:schemeClr>
                </a:solidFill>
              </a:rPr>
              <a:t>Points</a:t>
            </a:r>
            <a:r>
              <a:rPr lang="en-US" dirty="0" smtClean="0">
                <a:solidFill>
                  <a:schemeClr val="tx2">
                    <a:lumMod val="75000"/>
                  </a:schemeClr>
                </a:solidFill>
              </a:rPr>
              <a:t> only</a:t>
            </a:r>
          </a:p>
          <a:p>
            <a:pPr lvl="0"/>
            <a:r>
              <a:rPr lang="en-US" dirty="0" smtClean="0">
                <a:solidFill>
                  <a:schemeClr val="tx2">
                    <a:lumMod val="75000"/>
                  </a:schemeClr>
                </a:solidFill>
              </a:rPr>
              <a:t>No full sentences</a:t>
            </a:r>
          </a:p>
        </p:txBody>
      </p:sp>
      <p:sp>
        <p:nvSpPr>
          <p:cNvPr id="5" name="Text Placeholder 7"/>
          <p:cNvSpPr>
            <a:spLocks noGrp="1"/>
          </p:cNvSpPr>
          <p:nvPr>
            <p:ph type="body" sz="quarter" idx="12" hasCustomPrompt="1"/>
          </p:nvPr>
        </p:nvSpPr>
        <p:spPr>
          <a:xfrm>
            <a:off x="1570038" y="41275"/>
            <a:ext cx="5933440" cy="1309688"/>
          </a:xfrm>
          <a:prstGeom prst="rect">
            <a:avLst/>
          </a:prstGeom>
        </p:spPr>
        <p:txBody>
          <a:bodyPr anchor="ctr"/>
          <a:lstStyle>
            <a:lvl1pPr marL="0" indent="0"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How Are You Going to Reach Your Purpose?</a:t>
            </a:r>
            <a:endParaRPr lang="en-US" dirty="0"/>
          </a:p>
        </p:txBody>
      </p:sp>
    </p:spTree>
    <p:extLst>
      <p:ext uri="{BB962C8B-B14F-4D97-AF65-F5344CB8AC3E}">
        <p14:creationId xmlns:p14="http://schemas.microsoft.com/office/powerpoint/2010/main" xmlns="" val="3950113683"/>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1_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4"/>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39056770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5"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Calibri" pitchFamily="34" charset="0"/>
              </a:defRPr>
            </a:lvl1pPr>
          </a:lstStyle>
          <a:p>
            <a:pPr>
              <a:defRPr/>
            </a:pPr>
            <a:fld id="{E9714178-0254-4C28-86B3-86F2EBF43F47}" type="slidenum">
              <a:rPr lang="en-US" altLang="en-US"/>
              <a:pPr>
                <a:defRPr/>
              </a:pPr>
              <a:t>‹#›</a:t>
            </a:fld>
            <a:endParaRPr lang="en-US" altLang="en-US"/>
          </a:p>
        </p:txBody>
      </p:sp>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userDrawn="1">
  <p:cSld name="Contact Information/Wrap Up">
    <p:spTree>
      <p:nvGrpSpPr>
        <p:cNvPr id="1" name=""/>
        <p:cNvGrpSpPr/>
        <p:nvPr/>
      </p:nvGrpSpPr>
      <p:grpSpPr>
        <a:xfrm>
          <a:off x="0" y="0"/>
          <a:ext cx="0" cy="0"/>
          <a:chOff x="0" y="0"/>
          <a:chExt cx="0" cy="0"/>
        </a:xfrm>
      </p:grpSpPr>
      <p:sp>
        <p:nvSpPr>
          <p:cNvPr id="14" name="Picture Placeholder 12"/>
          <p:cNvSpPr>
            <a:spLocks noGrp="1"/>
          </p:cNvSpPr>
          <p:nvPr>
            <p:ph type="pic" sz="quarter" idx="10" hasCustomPrompt="1"/>
          </p:nvPr>
        </p:nvSpPr>
        <p:spPr>
          <a:xfrm>
            <a:off x="3940754" y="2130003"/>
            <a:ext cx="4606347" cy="3191297"/>
          </a:xfrm>
          <a:prstGeom prst="roundRect">
            <a:avLst>
              <a:gd name="adj" fmla="val 13578"/>
            </a:avLst>
          </a:prstGeom>
          <a:blipFill>
            <a:blip r:embed="rId2" cstate="print"/>
            <a:stretch>
              <a:fillRect/>
            </a:stretch>
          </a:blipFill>
          <a:ln w="38100">
            <a:solidFill>
              <a:schemeClr val="accent3">
                <a:lumMod val="75000"/>
              </a:schemeClr>
            </a:solidFill>
          </a:ln>
          <a:effectLst>
            <a:outerShdw blurRad="50800" dist="63500" dir="8100000" algn="tr" rotWithShape="0">
              <a:schemeClr val="accent6">
                <a:lumMod val="50000"/>
                <a:alpha val="60000"/>
              </a:schemeClr>
            </a:outerShdw>
          </a:effectLst>
        </p:spPr>
        <p:txBody>
          <a:bodyPr lIns="82058" tIns="41029" rIns="82058" bIns="41029"/>
          <a:lstStyle>
            <a:lvl1pPr marL="307703" marR="0" indent="-307703" algn="ctr" defTabSz="820541" rtl="0" eaLnBrk="1" fontAlgn="auto" latinLnBrk="0" hangingPunct="1">
              <a:lnSpc>
                <a:spcPct val="100000"/>
              </a:lnSpc>
              <a:spcBef>
                <a:spcPct val="20000"/>
              </a:spcBef>
              <a:spcAft>
                <a:spcPts val="0"/>
              </a:spcAft>
              <a:buClrTx/>
              <a:buSzTx/>
              <a:buFont typeface="Arial" pitchFamily="34" charset="0"/>
              <a:buNone/>
              <a:tabLst/>
              <a:defRPr sz="2000" b="1" i="1">
                <a:solidFill>
                  <a:schemeClr val="accent6">
                    <a:lumMod val="50000"/>
                  </a:schemeClr>
                </a:solidFill>
              </a:defRPr>
            </a:lvl1pPr>
          </a:lstStyle>
          <a:p>
            <a:r>
              <a:rPr lang="en-US" dirty="0" smtClean="0"/>
              <a:t>Click icon to replace image</a:t>
            </a:r>
          </a:p>
          <a:p>
            <a:endParaRPr lang="en-US" dirty="0"/>
          </a:p>
        </p:txBody>
      </p:sp>
      <p:sp>
        <p:nvSpPr>
          <p:cNvPr id="6" name="Slide Number Placeholder 5"/>
          <p:cNvSpPr>
            <a:spLocks noGrp="1"/>
          </p:cNvSpPr>
          <p:nvPr>
            <p:ph type="sldNum" sz="quarter" idx="12"/>
          </p:nvPr>
        </p:nvSpPr>
        <p:spPr>
          <a:xfrm>
            <a:off x="8318501" y="5848384"/>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8" name="Text Placeholder 7"/>
          <p:cNvSpPr>
            <a:spLocks noGrp="1"/>
          </p:cNvSpPr>
          <p:nvPr>
            <p:ph type="body" sz="quarter" idx="15" hasCustomPrompt="1"/>
          </p:nvPr>
        </p:nvSpPr>
        <p:spPr>
          <a:xfrm>
            <a:off x="924562" y="41275"/>
            <a:ext cx="7294880"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Wrap-Up/Contact Information</a:t>
            </a:r>
            <a:endParaRPr lang="en-US" dirty="0"/>
          </a:p>
        </p:txBody>
      </p:sp>
      <p:sp>
        <p:nvSpPr>
          <p:cNvPr id="12" name="Text Placeholder 10"/>
          <p:cNvSpPr>
            <a:spLocks noGrp="1"/>
          </p:cNvSpPr>
          <p:nvPr>
            <p:ph type="body" sz="quarter" idx="16" hasCustomPrompt="1"/>
          </p:nvPr>
        </p:nvSpPr>
        <p:spPr>
          <a:xfrm>
            <a:off x="579439" y="2130002"/>
            <a:ext cx="3047682" cy="3203998"/>
          </a:xfrm>
          <a:prstGeom prst="rect">
            <a:avLst/>
          </a:prstGeom>
        </p:spPr>
        <p:txBody>
          <a:bodyPr/>
          <a:lstStyle>
            <a:lvl1pPr marL="0" indent="0">
              <a:buFontTx/>
              <a:buNone/>
              <a:defRPr b="1">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smtClean="0"/>
              <a:t>Insert Text Here</a:t>
            </a:r>
            <a:endParaRPr lang="en-US" dirty="0"/>
          </a:p>
        </p:txBody>
      </p:sp>
    </p:spTree>
    <p:extLst>
      <p:ext uri="{BB962C8B-B14F-4D97-AF65-F5344CB8AC3E}">
        <p14:creationId xmlns:p14="http://schemas.microsoft.com/office/powerpoint/2010/main" xmlns="" val="726647587"/>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2" y="274638"/>
            <a:ext cx="6429375"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1"/>
          </p:nvPr>
        </p:nvSpPr>
        <p:spPr>
          <a:xfrm>
            <a:off x="457200" y="6546884"/>
            <a:ext cx="2133600" cy="365125"/>
          </a:xfrm>
          <a:prstGeom prst="rect">
            <a:avLst/>
          </a:prstGeom>
        </p:spPr>
        <p:txBody>
          <a:bodyPr/>
          <a:lstStyle/>
          <a:p>
            <a:pPr defTabSz="410751" fontAlgn="base" hangingPunct="0">
              <a:spcBef>
                <a:spcPct val="0"/>
              </a:spcBef>
              <a:spcAft>
                <a:spcPct val="0"/>
              </a:spcAft>
            </a:pPr>
            <a:fld id="{590B88A6-CE0B-4475-B0B9-ECFD20D37029}" type="datetime1">
              <a:rPr lang="en-US">
                <a:solidFill>
                  <a:prstClr val="black"/>
                </a:solidFill>
                <a:sym typeface="Trebuchet MS" pitchFamily="-100" charset="0"/>
              </a:rPr>
              <a:pPr defTabSz="410751" fontAlgn="base" hangingPunct="0">
                <a:spcBef>
                  <a:spcPct val="0"/>
                </a:spcBef>
                <a:spcAft>
                  <a:spcPct val="0"/>
                </a:spcAft>
              </a:pPr>
              <a:t>12/10/2015</a:t>
            </a:fld>
            <a:endParaRPr dirty="0">
              <a:solidFill>
                <a:prstClr val="black"/>
              </a:solidFill>
              <a:sym typeface="Trebuchet MS" pitchFamily="-100" charset="0"/>
            </a:endParaRPr>
          </a:p>
        </p:txBody>
      </p:sp>
      <p:sp>
        <p:nvSpPr>
          <p:cNvPr id="9" name="Slide Number Placeholder 8"/>
          <p:cNvSpPr>
            <a:spLocks noGrp="1"/>
          </p:cNvSpPr>
          <p:nvPr>
            <p:ph type="sldNum" sz="quarter" idx="12"/>
          </p:nvPr>
        </p:nvSpPr>
        <p:spPr>
          <a:xfrm>
            <a:off x="8318501" y="5848384"/>
            <a:ext cx="647700" cy="365125"/>
          </a:xfrm>
          <a:prstGeom prst="rect">
            <a:avLst/>
          </a:prstGeom>
        </p:spPr>
        <p:txBody>
          <a:bodyPr/>
          <a:lstStyle>
            <a:lvl1pPr>
              <a:defRPr>
                <a:solidFill>
                  <a:srgbClr val="005472"/>
                </a:solidFill>
              </a:defRPr>
            </a:lvl1pPr>
          </a:lstStyle>
          <a:p>
            <a:pPr defTabSz="410751" fontAlgn="base" hangingPunct="0">
              <a:spcBef>
                <a:spcPct val="0"/>
              </a:spcBef>
              <a:spcAft>
                <a:spcPct val="0"/>
              </a:spcAft>
            </a:pPr>
            <a:fld id="{2FFE817D-0A7C-4326-AD37-636457DE52A1}" type="slidenum">
              <a:rPr lang="en-US" smtClean="0">
                <a:sym typeface="Trebuchet MS" pitchFamily="-100" charset="0"/>
              </a:rPr>
              <a:pPr defTabSz="410751" fontAlgn="base" hangingPunct="0">
                <a:spcBef>
                  <a:spcPct val="0"/>
                </a:spcBef>
                <a:spcAft>
                  <a:spcPct val="0"/>
                </a:spcAft>
              </a:pPr>
              <a:t>‹#›</a:t>
            </a:fld>
            <a:endParaRPr lang="en-US" dirty="0">
              <a:sym typeface="Trebuchet MS" pitchFamily="-100" charset="0"/>
            </a:endParaRPr>
          </a:p>
        </p:txBody>
      </p:sp>
      <p:sp>
        <p:nvSpPr>
          <p:cNvPr id="10" name="Footer Placeholder 9"/>
          <p:cNvSpPr>
            <a:spLocks noGrp="1"/>
          </p:cNvSpPr>
          <p:nvPr>
            <p:ph type="ftr" sz="quarter" idx="13"/>
          </p:nvPr>
        </p:nvSpPr>
        <p:spPr>
          <a:xfrm>
            <a:off x="1657352" y="6546884"/>
            <a:ext cx="5838825" cy="365125"/>
          </a:xfrm>
          <a:prstGeom prst="rect">
            <a:avLst/>
          </a:prstGeom>
        </p:spPr>
        <p:txBody>
          <a:bodyPr/>
          <a:lstStyle>
            <a:lvl1pPr>
              <a:defRPr sz="750">
                <a:latin typeface="Verdana" pitchFamily="34" charset="0"/>
              </a:defRPr>
            </a:lvl1pPr>
          </a:lstStyle>
          <a:p>
            <a:pPr defTabSz="410751" hangingPunct="0"/>
            <a:r>
              <a:rPr lang="en-CA" altLang="ja-JP" dirty="0" smtClean="0">
                <a:solidFill>
                  <a:prstClr val="black"/>
                </a:solidFill>
                <a:ea typeface="MS Mincho" pitchFamily="49" charset="-128"/>
                <a:cs typeface="Times New Roman" pitchFamily="18" charset="0"/>
                <a:sym typeface="Trebuchet MS" pitchFamily="-100" charset="0"/>
              </a:rPr>
              <a:t>© 2010 Colorado Regional Health Information Organization (CORHIO) - All Rights Reserved</a:t>
            </a:r>
          </a:p>
          <a:p>
            <a:pPr defTabSz="410751" hangingPunct="0"/>
            <a:r>
              <a:rPr lang="en-CA" altLang="ja-JP" dirty="0" smtClean="0">
                <a:solidFill>
                  <a:prstClr val="black"/>
                </a:solidFill>
                <a:ea typeface="MS Mincho" pitchFamily="49" charset="-128"/>
                <a:cs typeface="Times New Roman" pitchFamily="18" charset="0"/>
                <a:sym typeface="Trebuchet MS" pitchFamily="-100" charset="0"/>
              </a:rPr>
              <a:t>CORHIO Proprietary - Not For Redistribution</a:t>
            </a:r>
            <a:endParaRPr lang="en-CA" altLang="ja-JP" dirty="0" smtClean="0">
              <a:solidFill>
                <a:prstClr val="black"/>
              </a:solidFill>
              <a:sym typeface="Trebuchet MS" pitchFamily="-100" charset="0"/>
            </a:endParaRPr>
          </a:p>
          <a:p>
            <a:pPr defTabSz="410751" hangingPunct="0"/>
            <a:endParaRPr lang="en-US" dirty="0">
              <a:solidFill>
                <a:prstClr val="black"/>
              </a:solidFill>
              <a:sym typeface="Trebuchet MS" pitchFamily="-100" charset="0"/>
            </a:endParaRPr>
          </a:p>
        </p:txBody>
      </p:sp>
    </p:spTree>
    <p:extLst>
      <p:ext uri="{BB962C8B-B14F-4D97-AF65-F5344CB8AC3E}">
        <p14:creationId xmlns:p14="http://schemas.microsoft.com/office/powerpoint/2010/main" xmlns="" val="2568965886"/>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318501" y="5848384"/>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7" name="Text Placeholder 6"/>
          <p:cNvSpPr>
            <a:spLocks noGrp="1"/>
          </p:cNvSpPr>
          <p:nvPr>
            <p:ph type="body" sz="quarter" idx="13" hasCustomPrompt="1"/>
          </p:nvPr>
        </p:nvSpPr>
        <p:spPr>
          <a:xfrm>
            <a:off x="2905993" y="3846756"/>
            <a:ext cx="3255818" cy="941294"/>
          </a:xfrm>
          <a:prstGeom prst="rect">
            <a:avLst/>
          </a:prstGeom>
        </p:spPr>
        <p:txBody>
          <a:bodyPr lIns="82058" tIns="41029" rIns="82058" bIns="41029" anchor="ctr"/>
          <a:lstStyle>
            <a:lvl1pPr algn="ctr">
              <a:buNone/>
              <a:defRPr sz="3200">
                <a:solidFill>
                  <a:schemeClr val="accent6">
                    <a:lumMod val="75000"/>
                  </a:schemeClr>
                </a:solidFill>
                <a:latin typeface="Helvetica"/>
                <a:cs typeface="Helvetica"/>
              </a:defRPr>
            </a:lvl1pPr>
            <a:lvl2pPr>
              <a:buNone/>
              <a:defRPr/>
            </a:lvl2pPr>
            <a:lvl3pPr>
              <a:buNone/>
              <a:defRPr/>
            </a:lvl3pPr>
            <a:lvl4pPr>
              <a:buNone/>
              <a:defRPr/>
            </a:lvl4pPr>
            <a:lvl5pPr>
              <a:buNone/>
              <a:defRPr/>
            </a:lvl5pPr>
          </a:lstStyle>
          <a:p>
            <a:pPr lvl="0"/>
            <a:r>
              <a:rPr lang="en-US" dirty="0" smtClean="0"/>
              <a:t>Subtitle Here</a:t>
            </a:r>
            <a:endParaRPr lang="en-US" dirty="0"/>
          </a:p>
        </p:txBody>
      </p:sp>
      <p:sp>
        <p:nvSpPr>
          <p:cNvPr id="8" name="Title 5"/>
          <p:cNvSpPr>
            <a:spLocks noGrp="1"/>
          </p:cNvSpPr>
          <p:nvPr>
            <p:ph type="title" hasCustomPrompt="1"/>
          </p:nvPr>
        </p:nvSpPr>
        <p:spPr>
          <a:xfrm>
            <a:off x="1612902" y="1733584"/>
            <a:ext cx="5842000" cy="1543049"/>
          </a:xfrm>
          <a:prstGeom prst="rect">
            <a:avLst/>
          </a:prstGeom>
        </p:spPr>
        <p:txBody>
          <a:bodyPr anchor="ctr"/>
          <a:lstStyle>
            <a:lvl1pPr>
              <a:defRPr sz="4400" b="1">
                <a:solidFill>
                  <a:schemeClr val="tx1">
                    <a:lumMod val="75000"/>
                    <a:lumOff val="25000"/>
                  </a:schemeClr>
                </a:solidFill>
                <a:latin typeface="Helvetica"/>
                <a:cs typeface="Helvetica"/>
              </a:defRPr>
            </a:lvl1pPr>
          </a:lstStyle>
          <a:p>
            <a:pPr lvl="0"/>
            <a:r>
              <a:rPr lang="en-US" dirty="0" smtClean="0"/>
              <a:t>Enter Slide Title Here</a:t>
            </a:r>
            <a:endParaRPr lang="en-US" dirty="0"/>
          </a:p>
        </p:txBody>
      </p:sp>
    </p:spTree>
    <p:extLst>
      <p:ext uri="{BB962C8B-B14F-4D97-AF65-F5344CB8AC3E}">
        <p14:creationId xmlns:p14="http://schemas.microsoft.com/office/powerpoint/2010/main" xmlns="" val="2919025614"/>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Trebuchet-White Title Slide">
    <p:bg>
      <p:bgRef idx="1001">
        <a:schemeClr val="bg1"/>
      </p:bgRef>
    </p:bg>
    <p:spTree>
      <p:nvGrpSpPr>
        <p:cNvPr id="1" name=""/>
        <p:cNvGrpSpPr/>
        <p:nvPr/>
      </p:nvGrpSpPr>
      <p:grpSpPr>
        <a:xfrm>
          <a:off x="0" y="0"/>
          <a:ext cx="0" cy="0"/>
          <a:chOff x="0" y="0"/>
          <a:chExt cx="0" cy="0"/>
        </a:xfrm>
      </p:grpSpPr>
      <p:sp>
        <p:nvSpPr>
          <p:cNvPr id="4" name="Title Placeholder"/>
          <p:cNvSpPr>
            <a:spLocks noGrp="1"/>
          </p:cNvSpPr>
          <p:nvPr>
            <p:ph type="title"/>
          </p:nvPr>
        </p:nvSpPr>
        <p:spPr bwMode="auto">
          <a:xfrm>
            <a:off x="446500" y="1660953"/>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62"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3"/>
          </p:nvPr>
        </p:nvSpPr>
        <p:spPr>
          <a:xfrm>
            <a:off x="5944910" y="5259260"/>
            <a:ext cx="2057177" cy="365001"/>
          </a:xfrm>
        </p:spPr>
        <p:txBody>
          <a:bodyPr/>
          <a:lstStyle/>
          <a:p>
            <a:pPr algn="r"/>
            <a:fld id="{10E01DED-5ADE-41E7-8881-327ED67474B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2"/>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85241501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Trebuchet-Images-White Title Slide">
    <p:bg>
      <p:bgRef idx="1001">
        <a:schemeClr val="bg1"/>
      </p:bgRef>
    </p:bg>
    <p:spTree>
      <p:nvGrpSpPr>
        <p:cNvPr id="1" name=""/>
        <p:cNvGrpSpPr/>
        <p:nvPr/>
      </p:nvGrpSpPr>
      <p:grpSpPr>
        <a:xfrm>
          <a:off x="0" y="0"/>
          <a:ext cx="0" cy="0"/>
          <a:chOff x="0" y="0"/>
          <a:chExt cx="0" cy="0"/>
        </a:xfrm>
      </p:grpSpPr>
      <p:sp>
        <p:nvSpPr>
          <p:cNvPr id="6" name="AutoShape 5" descr="&quot;&quot;"/>
          <p:cNvSpPr>
            <a:spLocks/>
          </p:cNvSpPr>
          <p:nvPr userDrawn="1"/>
        </p:nvSpPr>
        <p:spPr bwMode="auto">
          <a:xfrm>
            <a:off x="0" y="481144"/>
            <a:ext cx="9161860" cy="128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49804"/>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defRPr/>
            </a:pPr>
            <a:endParaRPr lang="en-US" sz="1547" dirty="0">
              <a:solidFill>
                <a:srgbClr val="5C6670"/>
              </a:solidFill>
              <a:latin typeface="Trebuchet MS"/>
              <a:sym typeface="Trebuchet MS" pitchFamily="-100" charset="0"/>
            </a:endParaRPr>
          </a:p>
        </p:txBody>
      </p:sp>
      <p:sp>
        <p:nvSpPr>
          <p:cNvPr id="9" name="Content Placeholder 11"/>
          <p:cNvSpPr>
            <a:spLocks noGrp="1"/>
          </p:cNvSpPr>
          <p:nvPr>
            <p:ph sz="quarter" idx="14" hasCustomPrompt="1"/>
          </p:nvPr>
        </p:nvSpPr>
        <p:spPr>
          <a:xfrm>
            <a:off x="446486" y="481144"/>
            <a:ext cx="1285875" cy="1285875"/>
          </a:xfrm>
          <a:prstGeom prst="rect">
            <a:avLst/>
          </a:prstGeom>
        </p:spPr>
        <p:txBody>
          <a:bodyPr/>
          <a:lstStyle>
            <a:lvl1pPr marL="0" indent="0">
              <a:defRPr lang="en-US" sz="1547" baseline="0" dirty="0">
                <a:solidFill>
                  <a:schemeClr val="bg1"/>
                </a:solidFill>
              </a:defRPr>
            </a:lvl1pPr>
          </a:lstStyle>
          <a:p>
            <a:pPr lvl="0"/>
            <a:r>
              <a:rPr lang="en-US" dirty="0" smtClean="0"/>
              <a:t>Click to add Image</a:t>
            </a:r>
            <a:endParaRPr lang="en-US" dirty="0"/>
          </a:p>
        </p:txBody>
      </p:sp>
      <p:sp>
        <p:nvSpPr>
          <p:cNvPr id="11" name="Content Placeholder 11"/>
          <p:cNvSpPr>
            <a:spLocks noGrp="1"/>
          </p:cNvSpPr>
          <p:nvPr>
            <p:ph sz="quarter" idx="16" hasCustomPrompt="1"/>
          </p:nvPr>
        </p:nvSpPr>
        <p:spPr>
          <a:xfrm>
            <a:off x="3929063" y="482234"/>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10" name="Content Placeholder 11"/>
          <p:cNvSpPr>
            <a:spLocks noGrp="1"/>
          </p:cNvSpPr>
          <p:nvPr>
            <p:ph sz="quarter" idx="15" hasCustomPrompt="1"/>
          </p:nvPr>
        </p:nvSpPr>
        <p:spPr>
          <a:xfrm>
            <a:off x="7411643" y="481144"/>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4" name="Title Placeholder"/>
          <p:cNvSpPr>
            <a:spLocks noGrp="1"/>
          </p:cNvSpPr>
          <p:nvPr>
            <p:ph type="title"/>
          </p:nvPr>
        </p:nvSpPr>
        <p:spPr bwMode="auto">
          <a:xfrm>
            <a:off x="446500" y="1660953"/>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62"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8"/>
          </p:nvPr>
        </p:nvSpPr>
        <p:spPr>
          <a:xfrm>
            <a:off x="5944910" y="5259260"/>
            <a:ext cx="2057177" cy="365001"/>
          </a:xfrm>
        </p:spPr>
        <p:txBody>
          <a:bodyPr/>
          <a:lstStyle/>
          <a:p>
            <a:pPr algn="r"/>
            <a:fld id="{5350CD8B-27AF-48B9-AF74-0C3ACF2D322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7"/>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56019646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Trebuchet-Images 2-White Title Slide">
    <p:bg>
      <p:bgRef idx="1001">
        <a:schemeClr val="bg1"/>
      </p:bgRef>
    </p:bg>
    <p:spTree>
      <p:nvGrpSpPr>
        <p:cNvPr id="1" name=""/>
        <p:cNvGrpSpPr/>
        <p:nvPr/>
      </p:nvGrpSpPr>
      <p:grpSpPr>
        <a:xfrm>
          <a:off x="0" y="0"/>
          <a:ext cx="0" cy="0"/>
          <a:chOff x="0" y="0"/>
          <a:chExt cx="0" cy="0"/>
        </a:xfrm>
      </p:grpSpPr>
      <p:sp>
        <p:nvSpPr>
          <p:cNvPr id="12" name="AutoShape 5" descr="&quot;&quot;"/>
          <p:cNvSpPr>
            <a:spLocks/>
          </p:cNvSpPr>
          <p:nvPr userDrawn="1"/>
        </p:nvSpPr>
        <p:spPr bwMode="auto">
          <a:xfrm rot="5400000">
            <a:off x="-2359581" y="2359596"/>
            <a:ext cx="6107906" cy="1388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50196"/>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endParaRPr lang="en-US" sz="1547" dirty="0">
              <a:solidFill>
                <a:srgbClr val="5C6670"/>
              </a:solidFill>
              <a:latin typeface="Trebuchet MS"/>
              <a:sym typeface="Trebuchet MS" pitchFamily="-100" charset="0"/>
            </a:endParaRPr>
          </a:p>
        </p:txBody>
      </p:sp>
      <p:sp>
        <p:nvSpPr>
          <p:cNvPr id="13" name="Content Placeholder 11"/>
          <p:cNvSpPr>
            <a:spLocks noGrp="1"/>
          </p:cNvSpPr>
          <p:nvPr>
            <p:ph sz="quarter" idx="17" hasCustomPrompt="1"/>
          </p:nvPr>
        </p:nvSpPr>
        <p:spPr>
          <a:xfrm>
            <a:off x="-25716" y="368630"/>
            <a:ext cx="1414463" cy="1414463"/>
          </a:xfrm>
          <a:prstGeom prst="rect">
            <a:avLst/>
          </a:prstGeom>
        </p:spPr>
        <p:txBody>
          <a:bodyPr/>
          <a:lstStyle>
            <a:lvl1pPr marL="0" indent="0">
              <a:defRPr sz="1547" baseline="0">
                <a:solidFill>
                  <a:schemeClr val="bg1"/>
                </a:solidFill>
              </a:defRPr>
            </a:lvl1pPr>
          </a:lstStyle>
          <a:p>
            <a:pPr lvl="0"/>
            <a:r>
              <a:rPr lang="en-US" dirty="0" smtClean="0"/>
              <a:t>Click to add Image</a:t>
            </a:r>
            <a:endParaRPr lang="en-US" dirty="0"/>
          </a:p>
        </p:txBody>
      </p:sp>
      <p:sp>
        <p:nvSpPr>
          <p:cNvPr id="15" name="Content Placeholder 11"/>
          <p:cNvSpPr>
            <a:spLocks noGrp="1"/>
          </p:cNvSpPr>
          <p:nvPr>
            <p:ph sz="quarter" idx="19" hasCustomPrompt="1"/>
          </p:nvPr>
        </p:nvSpPr>
        <p:spPr>
          <a:xfrm>
            <a:off x="-25716" y="2351566"/>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14" name="Content Placeholder 11"/>
          <p:cNvSpPr>
            <a:spLocks noGrp="1"/>
          </p:cNvSpPr>
          <p:nvPr>
            <p:ph sz="quarter" idx="18" hasCustomPrompt="1"/>
          </p:nvPr>
        </p:nvSpPr>
        <p:spPr>
          <a:xfrm>
            <a:off x="-25716" y="4334501"/>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4" name="Title Placeholder"/>
          <p:cNvSpPr>
            <a:spLocks noGrp="1"/>
          </p:cNvSpPr>
          <p:nvPr>
            <p:ph type="title"/>
          </p:nvPr>
        </p:nvSpPr>
        <p:spPr bwMode="auto">
          <a:xfrm>
            <a:off x="446500" y="1660953"/>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837372"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928006"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21"/>
          </p:nvPr>
        </p:nvSpPr>
        <p:spPr>
          <a:xfrm>
            <a:off x="6642140" y="5259260"/>
            <a:ext cx="2057177" cy="365001"/>
          </a:xfrm>
        </p:spPr>
        <p:txBody>
          <a:bodyPr/>
          <a:lstStyle/>
          <a:p>
            <a:pPr algn="r"/>
            <a:fld id="{73FEE6FF-9DD7-4C34-BC45-37A8959F1E8C}"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2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5565310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Trebuchet-White Mission Slide">
    <p:spTree>
      <p:nvGrpSpPr>
        <p:cNvPr id="1" name=""/>
        <p:cNvGrpSpPr/>
        <p:nvPr/>
      </p:nvGrpSpPr>
      <p:grpSpPr>
        <a:xfrm>
          <a:off x="0" y="0"/>
          <a:ext cx="0" cy="0"/>
          <a:chOff x="0" y="0"/>
          <a:chExt cx="0" cy="0"/>
        </a:xfrm>
      </p:grpSpPr>
      <p:sp>
        <p:nvSpPr>
          <p:cNvPr id="6" name="TextBox 5"/>
          <p:cNvSpPr txBox="1"/>
          <p:nvPr userDrawn="1"/>
        </p:nvSpPr>
        <p:spPr>
          <a:xfrm>
            <a:off x="628429" y="629281"/>
            <a:ext cx="7661672" cy="806375"/>
          </a:xfrm>
          <a:prstGeom prst="rect">
            <a:avLst/>
          </a:prstGeom>
          <a:noFill/>
        </p:spPr>
        <p:txBody>
          <a:bodyPr wrap="square" rtlCol="0" anchor="ctr">
            <a:spAutoFit/>
          </a:bodyPr>
          <a:lstStyle/>
          <a:p>
            <a:pPr defTabSz="410751" hangingPunct="0"/>
            <a:r>
              <a:rPr lang="en-US" sz="4640" b="1" i="1" dirty="0" smtClean="0">
                <a:solidFill>
                  <a:srgbClr val="4F5858"/>
                </a:solidFill>
                <a:latin typeface="Trebuchet MS"/>
                <a:sym typeface="Trebuchet MS" pitchFamily="-100" charset="0"/>
              </a:rPr>
              <a:t>Our Mission</a:t>
            </a:r>
            <a:endParaRPr lang="en-US" sz="4640" b="1" i="1" dirty="0">
              <a:solidFill>
                <a:srgbClr val="4F5858"/>
              </a:solidFill>
              <a:latin typeface="Trebuchet MS"/>
              <a:sym typeface="Trebuchet MS" pitchFamily="-100" charset="0"/>
            </a:endParaRPr>
          </a:p>
        </p:txBody>
      </p:sp>
      <p:sp>
        <p:nvSpPr>
          <p:cNvPr id="5" name="TextBox 4"/>
          <p:cNvSpPr txBox="1"/>
          <p:nvPr userDrawn="1"/>
        </p:nvSpPr>
        <p:spPr>
          <a:xfrm>
            <a:off x="628429" y="1727192"/>
            <a:ext cx="7887146" cy="3403624"/>
          </a:xfrm>
          <a:prstGeom prst="rect">
            <a:avLst/>
          </a:prstGeom>
          <a:noFill/>
        </p:spPr>
        <p:txBody>
          <a:bodyPr wrap="square" rtlCol="0" anchor="ctr">
            <a:spAutoFit/>
          </a:bodyPr>
          <a:lstStyle/>
          <a:p>
            <a:pPr algn="ctr" defTabSz="410751" hangingPunct="0">
              <a:defRPr/>
            </a:pPr>
            <a:r>
              <a:rPr lang="en-US" sz="4219" b="1" dirty="0" smtClean="0">
                <a:solidFill>
                  <a:srgbClr val="4F5858"/>
                </a:solidFill>
                <a:latin typeface="Trebuchet MS"/>
                <a:sym typeface="Trebuchet MS" pitchFamily="-100" charset="0"/>
              </a:rPr>
              <a:t>Improving</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health care access and outcomes for the </a:t>
            </a:r>
            <a:r>
              <a:rPr lang="en-US" sz="4219" b="1" dirty="0" smtClean="0">
                <a:solidFill>
                  <a:srgbClr val="4F5858"/>
                </a:solidFill>
                <a:latin typeface="Trebuchet MS"/>
                <a:sym typeface="Trebuchet MS" pitchFamily="-100" charset="0"/>
              </a:rPr>
              <a:t>people</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we serve while demonstrating sound stewardship of financial </a:t>
            </a:r>
            <a:r>
              <a:rPr lang="en-US" sz="4219" b="1" dirty="0" smtClean="0">
                <a:solidFill>
                  <a:srgbClr val="4F5858"/>
                </a:solidFill>
                <a:latin typeface="Trebuchet MS"/>
                <a:sym typeface="Trebuchet MS" pitchFamily="-100" charset="0"/>
              </a:rPr>
              <a:t>resources</a:t>
            </a:r>
            <a:endParaRPr lang="en-US" sz="3797" b="1" dirty="0" smtClean="0">
              <a:solidFill>
                <a:srgbClr val="4F5858"/>
              </a:solidFill>
              <a:latin typeface="Trebuchet MS"/>
              <a:sym typeface="Trebuchet MS" pitchFamily="-100" charset="0"/>
            </a:endParaRPr>
          </a:p>
          <a:p>
            <a:pPr defTabSz="410751" hangingPunct="0"/>
            <a:endParaRPr lang="en-US" sz="1266" dirty="0">
              <a:solidFill>
                <a:srgbClr val="4F5858"/>
              </a:solidFill>
              <a:latin typeface="Trebuchet MS"/>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380047156"/>
      </p:ext>
    </p:extLst>
  </p:cSld>
  <p:clrMapOvr>
    <a:masterClrMapping/>
  </p:clrMapOvr>
  <p:timing>
    <p:tnLst>
      <p:par>
        <p:cTn id="1" dur="indefinite" restart="never" nodeType="tmRoot"/>
      </p:par>
    </p:tnLst>
  </p:timing>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Trebuchet-White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429" y="642968"/>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4" name="Content Placeholder 3"/>
          <p:cNvSpPr>
            <a:spLocks noGrp="1"/>
          </p:cNvSpPr>
          <p:nvPr>
            <p:ph sz="quarter" idx="10" hasCustomPrompt="1"/>
          </p:nvPr>
        </p:nvSpPr>
        <p:spPr>
          <a:xfrm>
            <a:off x="628429" y="1714500"/>
            <a:ext cx="7887146" cy="4234815"/>
          </a:xfrm>
          <a:prstGeom prst="rect">
            <a:avLst/>
          </a:prstGeom>
        </p:spPr>
        <p:txBody>
          <a:bodyPr/>
          <a:lstStyle>
            <a:lvl1pPr marL="241093" indent="-241093">
              <a:spcBef>
                <a:spcPts val="540"/>
              </a:spcBef>
              <a:buFont typeface="Arial" panose="020B0604020202020204" pitchFamily="34" charset="0"/>
              <a:buChar char="•"/>
              <a:defRPr sz="2531" baseline="0">
                <a:solidFill>
                  <a:schemeClr val="tx1"/>
                </a:solidFill>
              </a:defRPr>
            </a:lvl1pPr>
            <a:lvl2pPr marL="562550" indent="-241093">
              <a:spcBef>
                <a:spcPts val="540"/>
              </a:spcBef>
              <a:buSzPct val="75000"/>
              <a:buFont typeface="Wingdings" panose="05000000000000000000" pitchFamily="2" charset="2"/>
              <a:buChar char="Ø"/>
              <a:defRPr sz="2250" baseline="0">
                <a:solidFill>
                  <a:schemeClr val="tx1"/>
                </a:solidFill>
              </a:defRPr>
            </a:lvl2pPr>
            <a:lvl3pPr marL="843825" indent="-200911">
              <a:spcBef>
                <a:spcPts val="540"/>
              </a:spcBef>
              <a:buSzPct val="75000"/>
              <a:buFont typeface="Wingdings" panose="05000000000000000000" pitchFamily="2" charset="2"/>
              <a:buChar char="§"/>
              <a:defRPr sz="1969">
                <a:solidFill>
                  <a:schemeClr val="tx1"/>
                </a:solidFill>
              </a:defRPr>
            </a:lvl3pPr>
            <a:lvl4pPr marL="1041388" indent="-154032">
              <a:spcBef>
                <a:spcPts val="540"/>
              </a:spcBef>
              <a:buFont typeface="Arial" panose="020B0604020202020204" pitchFamily="34" charset="0"/>
              <a:buChar char="•"/>
              <a:defRPr sz="1687">
                <a:solidFill>
                  <a:schemeClr val="tx1"/>
                </a:solidFill>
              </a:defRPr>
            </a:lvl4pPr>
            <a:lvl5pPr marL="964372" indent="-321457">
              <a:spcBef>
                <a:spcPts val="540"/>
              </a:spcBef>
              <a:buFont typeface="Arial" panose="020B0604020202020204" pitchFamily="34" charset="0"/>
              <a:buChar char="•"/>
              <a:defRPr sz="1406"/>
            </a:lvl5pPr>
          </a:lstStyle>
          <a:p>
            <a:pPr lvl="0"/>
            <a:r>
              <a:rPr lang="en-US" dirty="0" smtClean="0"/>
              <a:t>Use bullet points sparingly</a:t>
            </a:r>
          </a:p>
          <a:p>
            <a:pPr lvl="1"/>
            <a:r>
              <a:rPr lang="en-US" dirty="0" smtClean="0"/>
              <a:t>Try to keep it at 3 – 5 per slide</a:t>
            </a:r>
          </a:p>
          <a:p>
            <a:pPr lvl="0"/>
            <a:r>
              <a:rPr lang="en-US" dirty="0" smtClean="0"/>
              <a:t>Only represent key ideas</a:t>
            </a:r>
          </a:p>
          <a:p>
            <a:pPr lvl="0"/>
            <a:r>
              <a:rPr lang="en-US" dirty="0" smtClean="0"/>
              <a:t>Examine your font size</a:t>
            </a:r>
          </a:p>
          <a:p>
            <a:pPr lvl="1"/>
            <a:r>
              <a:rPr lang="en-US" dirty="0" smtClean="0"/>
              <a:t>Don’t go below 20 </a:t>
            </a:r>
          </a:p>
          <a:p>
            <a:pPr lvl="0"/>
            <a:r>
              <a:rPr lang="en-US" dirty="0" smtClean="0"/>
              <a:t>Only add images/other media if relevant</a:t>
            </a:r>
          </a:p>
          <a:p>
            <a:pPr lvl="1"/>
            <a:r>
              <a:rPr lang="en-US" dirty="0" smtClean="0"/>
              <a:t>Second level</a:t>
            </a:r>
          </a:p>
          <a:p>
            <a:pPr lvl="2"/>
            <a:r>
              <a:rPr lang="en-US" dirty="0" smtClean="0"/>
              <a:t>Third level</a:t>
            </a:r>
          </a:p>
          <a:p>
            <a:pPr lvl="3"/>
            <a:r>
              <a:rPr lang="en-US" dirty="0" smtClean="0"/>
              <a:t>Fourth level (if you MUST)</a:t>
            </a:r>
          </a:p>
        </p:txBody>
      </p:sp>
      <p:sp>
        <p:nvSpPr>
          <p:cNvPr id="3" name="Slide Number Placeholder 2"/>
          <p:cNvSpPr>
            <a:spLocks noGrp="1"/>
          </p:cNvSpPr>
          <p:nvPr>
            <p:ph type="sldNum" sz="quarter" idx="11"/>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117226731"/>
      </p:ext>
    </p:extLst>
  </p:cSld>
  <p:clrMapOvr>
    <a:masterClrMapping/>
  </p:clrMapOvr>
  <p:timing>
    <p:tnLst>
      <p:par>
        <p:cTn id="1" dur="indefinite" restart="never" nodeType="tmRoot"/>
      </p:par>
    </p:tnLst>
  </p:timing>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Trebuchet-White-Graphics and Content">
    <p:spTree>
      <p:nvGrpSpPr>
        <p:cNvPr id="1" name=""/>
        <p:cNvGrpSpPr/>
        <p:nvPr/>
      </p:nvGrpSpPr>
      <p:grpSpPr>
        <a:xfrm>
          <a:off x="0" y="0"/>
          <a:ext cx="0" cy="0"/>
          <a:chOff x="0" y="0"/>
          <a:chExt cx="0" cy="0"/>
        </a:xfrm>
      </p:grpSpPr>
      <p:sp>
        <p:nvSpPr>
          <p:cNvPr id="17" name="Text Placeholder 7"/>
          <p:cNvSpPr>
            <a:spLocks noGrp="1"/>
          </p:cNvSpPr>
          <p:nvPr>
            <p:ph type="body" sz="quarter" idx="15" hasCustomPrompt="1"/>
          </p:nvPr>
        </p:nvSpPr>
        <p:spPr>
          <a:xfrm>
            <a:off x="630079" y="642968"/>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Replace Bullets with Images</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5" name="Content Placeholder 4"/>
          <p:cNvSpPr>
            <a:spLocks noGrp="1"/>
          </p:cNvSpPr>
          <p:nvPr>
            <p:ph sz="quarter" idx="20" hasCustomPrompt="1"/>
          </p:nvPr>
        </p:nvSpPr>
        <p:spPr>
          <a:xfrm>
            <a:off x="533653"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0" name="Content Placeholder 4"/>
          <p:cNvSpPr>
            <a:spLocks noGrp="1"/>
          </p:cNvSpPr>
          <p:nvPr>
            <p:ph sz="quarter" idx="21" hasCustomPrompt="1"/>
          </p:nvPr>
        </p:nvSpPr>
        <p:spPr>
          <a:xfrm>
            <a:off x="5972904"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2" name="Content Placeholder 4"/>
          <p:cNvSpPr>
            <a:spLocks noGrp="1"/>
          </p:cNvSpPr>
          <p:nvPr>
            <p:ph sz="quarter" idx="22" hasCustomPrompt="1"/>
          </p:nvPr>
        </p:nvSpPr>
        <p:spPr>
          <a:xfrm>
            <a:off x="3246849" y="1716643"/>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6" name="Content Placeholder 4"/>
          <p:cNvSpPr>
            <a:spLocks noGrp="1"/>
          </p:cNvSpPr>
          <p:nvPr>
            <p:ph sz="quarter" idx="23" hasCustomPrompt="1"/>
          </p:nvPr>
        </p:nvSpPr>
        <p:spPr>
          <a:xfrm>
            <a:off x="3246849" y="3696891"/>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Tree>
    <p:extLst>
      <p:ext uri="{BB962C8B-B14F-4D97-AF65-F5344CB8AC3E}">
        <p14:creationId xmlns:p14="http://schemas.microsoft.com/office/powerpoint/2010/main" xmlns="" val="390018846"/>
      </p:ext>
    </p:extLst>
  </p:cSld>
  <p:clrMapOvr>
    <a:masterClrMapping/>
  </p:clrMapOvr>
  <p:timing>
    <p:tnLst>
      <p:par>
        <p:cTn id="1" dur="indefinite" restart="never" nodeType="tmRoot"/>
      </p:par>
    </p:tnLst>
  </p:timing>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Trebuchet and Verdana-White-Text Content">
    <p:spTree>
      <p:nvGrpSpPr>
        <p:cNvPr id="1" name=""/>
        <p:cNvGrpSpPr/>
        <p:nvPr/>
      </p:nvGrpSpPr>
      <p:grpSpPr>
        <a:xfrm>
          <a:off x="0" y="0"/>
          <a:ext cx="0" cy="0"/>
          <a:chOff x="0" y="0"/>
          <a:chExt cx="0" cy="0"/>
        </a:xfrm>
      </p:grpSpPr>
      <p:pic>
        <p:nvPicPr>
          <p:cNvPr id="8" name="Picture 7" descr="&quot;&quot;"/>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37448" t="21953" r="38610" b="26798"/>
          <a:stretch/>
        </p:blipFill>
        <p:spPr>
          <a:xfrm>
            <a:off x="3760992" y="1802073"/>
            <a:ext cx="942304" cy="2591334"/>
          </a:xfrm>
          <a:prstGeom prst="rect">
            <a:avLst/>
          </a:prstGeom>
        </p:spPr>
      </p:pic>
      <p:sp>
        <p:nvSpPr>
          <p:cNvPr id="4" name="Text Placeholder 4"/>
          <p:cNvSpPr>
            <a:spLocks noGrp="1"/>
          </p:cNvSpPr>
          <p:nvPr>
            <p:ph type="body" sz="quarter" idx="11" hasCustomPrompt="1"/>
          </p:nvPr>
        </p:nvSpPr>
        <p:spPr>
          <a:xfrm>
            <a:off x="285766" y="2050252"/>
            <a:ext cx="3615851" cy="1820708"/>
          </a:xfrm>
          <a:prstGeom prst="rect">
            <a:avLst/>
          </a:prstGeom>
        </p:spPr>
        <p:txBody>
          <a:bodyPr anchor="ctr"/>
          <a:lstStyle>
            <a:lvl1pPr marL="0" indent="0">
              <a:buNone/>
              <a:defRPr sz="4219"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YOUR MAIN IDEA</a:t>
            </a:r>
            <a:endParaRPr lang="en-US" dirty="0"/>
          </a:p>
        </p:txBody>
      </p:sp>
      <p:sp>
        <p:nvSpPr>
          <p:cNvPr id="7" name="Text Placeholder 6"/>
          <p:cNvSpPr>
            <a:spLocks noGrp="1"/>
          </p:cNvSpPr>
          <p:nvPr>
            <p:ph type="body" sz="quarter" idx="12" hasCustomPrompt="1"/>
          </p:nvPr>
        </p:nvSpPr>
        <p:spPr>
          <a:xfrm>
            <a:off x="4609878" y="1350169"/>
            <a:ext cx="4024789" cy="3516868"/>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text</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763370620"/>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396" indent="0">
              <a:buNone/>
              <a:defRPr sz="1600">
                <a:solidFill>
                  <a:schemeClr val="tx1">
                    <a:tint val="75000"/>
                  </a:schemeClr>
                </a:solidFill>
              </a:defRPr>
            </a:lvl3pPr>
            <a:lvl4pPr marL="1371596" indent="0">
              <a:buNone/>
              <a:defRPr sz="1400">
                <a:solidFill>
                  <a:schemeClr val="tx1">
                    <a:tint val="75000"/>
                  </a:schemeClr>
                </a:solidFill>
              </a:defRPr>
            </a:lvl4pPr>
            <a:lvl5pPr marL="1828792" indent="0">
              <a:buNone/>
              <a:defRPr sz="1400">
                <a:solidFill>
                  <a:schemeClr val="tx1">
                    <a:tint val="75000"/>
                  </a:schemeClr>
                </a:solidFill>
              </a:defRPr>
            </a:lvl5pPr>
            <a:lvl6pPr marL="2285991" indent="0">
              <a:buNone/>
              <a:defRPr sz="1400">
                <a:solidFill>
                  <a:schemeClr val="tx1">
                    <a:tint val="75000"/>
                  </a:schemeClr>
                </a:solidFill>
              </a:defRPr>
            </a:lvl6pPr>
            <a:lvl7pPr marL="2743189" indent="0">
              <a:buNone/>
              <a:defRPr sz="1400">
                <a:solidFill>
                  <a:schemeClr val="tx1">
                    <a:tint val="75000"/>
                  </a:schemeClr>
                </a:solidFill>
              </a:defRPr>
            </a:lvl7pPr>
            <a:lvl8pPr marL="3200388" indent="0">
              <a:buNone/>
              <a:defRPr sz="1400">
                <a:solidFill>
                  <a:schemeClr val="tx1">
                    <a:tint val="75000"/>
                  </a:schemeClr>
                </a:solidFill>
              </a:defRPr>
            </a:lvl8pPr>
            <a:lvl9pPr marL="3657584"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5"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Calibri" pitchFamily="34" charset="0"/>
              </a:defRPr>
            </a:lvl1pPr>
          </a:lstStyle>
          <a:p>
            <a:pPr>
              <a:defRPr/>
            </a:pPr>
            <a:fld id="{FD991C56-2A1B-4086-B8B7-075526E81282}" type="slidenum">
              <a:rPr lang="en-US" altLang="en-US"/>
              <a:pPr>
                <a:defRPr/>
              </a:pPr>
              <a:t>‹#›</a:t>
            </a:fld>
            <a:endParaRPr lang="en-US" alt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Trebuchet-White-Text and Image Content">
    <p:spTree>
      <p:nvGrpSpPr>
        <p:cNvPr id="1" name=""/>
        <p:cNvGrpSpPr/>
        <p:nvPr/>
      </p:nvGrpSpPr>
      <p:grpSpPr>
        <a:xfrm>
          <a:off x="0" y="0"/>
          <a:ext cx="0" cy="0"/>
          <a:chOff x="0" y="0"/>
          <a:chExt cx="0" cy="0"/>
        </a:xfrm>
      </p:grpSpPr>
      <p:sp>
        <p:nvSpPr>
          <p:cNvPr id="4" name="Rectangle 3"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6" name="Text Placeholder 11"/>
          <p:cNvSpPr>
            <a:spLocks noGrp="1"/>
          </p:cNvSpPr>
          <p:nvPr>
            <p:ph type="body" sz="quarter" idx="13" hasCustomPrompt="1"/>
          </p:nvPr>
        </p:nvSpPr>
        <p:spPr>
          <a:xfrm>
            <a:off x="1196579" y="2383406"/>
            <a:ext cx="3484245" cy="1717357"/>
          </a:xfrm>
          <a:prstGeom prst="rect">
            <a:avLst/>
          </a:prstGeom>
        </p:spPr>
        <p:txBody>
          <a:bodyPr anchor="ctr"/>
          <a:lstStyle>
            <a:lvl1pPr marL="0" indent="0">
              <a:buNone/>
              <a:defRPr sz="4400" b="1">
                <a:solidFill>
                  <a:schemeClr val="tx1">
                    <a:lumMod val="50000"/>
                  </a:schemeClr>
                </a:solidFill>
                <a:latin typeface="+mj-lt"/>
                <a:ea typeface="Tahoma" panose="020B0604030504040204" pitchFamily="34" charset="0"/>
                <a:cs typeface="Tahoma" panose="020B0604030504040204" pitchFamily="34" charset="0"/>
              </a:defRPr>
            </a:lvl1pPr>
            <a:lvl2pPr>
              <a:buNone/>
              <a:defRPr/>
            </a:lvl2pPr>
            <a:lvl3pPr>
              <a:buNone/>
              <a:defRPr/>
            </a:lvl3pPr>
            <a:lvl4pPr>
              <a:buNone/>
              <a:defRPr/>
            </a:lvl4pPr>
            <a:lvl5pPr>
              <a:buNone/>
              <a:defRPr/>
            </a:lvl5pPr>
          </a:lstStyle>
          <a:p>
            <a:pPr lvl="0"/>
            <a:r>
              <a:rPr lang="en-US" sz="4400" dirty="0" smtClean="0"/>
              <a:t>Insert Key Point Here</a:t>
            </a:r>
            <a:endParaRPr lang="en-US" dirty="0"/>
          </a:p>
        </p:txBody>
      </p:sp>
      <p:sp>
        <p:nvSpPr>
          <p:cNvPr id="5" name="Content Placeholder 4"/>
          <p:cNvSpPr>
            <a:spLocks noGrp="1"/>
          </p:cNvSpPr>
          <p:nvPr>
            <p:ph sz="quarter" idx="12" hasCustomPrompt="1"/>
          </p:nvPr>
        </p:nvSpPr>
        <p:spPr>
          <a:xfrm>
            <a:off x="5098750" y="1468280"/>
            <a:ext cx="3352800" cy="3547544"/>
          </a:xfrm>
          <a:prstGeom prst="roundRect">
            <a:avLst>
              <a:gd name="adj" fmla="val 13467"/>
            </a:avLst>
          </a:prstGeom>
          <a:solidFill>
            <a:schemeClr val="bg1"/>
          </a:solidFill>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3"/>
          </a:lnRef>
          <a:fillRef idx="1">
            <a:schemeClr val="lt1"/>
          </a:fillRef>
          <a:effectRef idx="0">
            <a:schemeClr val="accent3"/>
          </a:effectRef>
          <a:fontRef idx="none"/>
        </p:style>
        <p:txBody>
          <a:bodyPr/>
          <a:lstStyle>
            <a:lvl1pPr marL="0" marR="0" indent="0" algn="ctr" defTabSz="820541" rtl="0" eaLnBrk="1" fontAlgn="auto" latinLnBrk="0" hangingPunct="1">
              <a:lnSpc>
                <a:spcPct val="100000"/>
              </a:lnSpc>
              <a:spcBef>
                <a:spcPct val="20000"/>
              </a:spcBef>
              <a:spcAft>
                <a:spcPts val="0"/>
              </a:spcAft>
              <a:buClrTx/>
              <a:buSzTx/>
              <a:buFont typeface="Arial" pitchFamily="34" charset="0"/>
              <a:buNone/>
              <a:tabLst/>
              <a:defRPr sz="2000" b="1" i="1" baseline="0">
                <a:solidFill>
                  <a:schemeClr val="tx1">
                    <a:lumMod val="50000"/>
                  </a:schemeClr>
                </a:solidFill>
                <a:effectLst/>
              </a:defRPr>
            </a:lvl1pPr>
          </a:lstStyle>
          <a:p>
            <a:pPr lvl="0"/>
            <a:r>
              <a:rPr lang="en-US" dirty="0" smtClean="0"/>
              <a:t>Click to add image or other media</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81764156"/>
      </p:ext>
    </p:extLst>
  </p:cSld>
  <p:clrMapOvr>
    <a:masterClrMapping/>
  </p:clrMapOvr>
  <p:timing>
    <p:tnLst>
      <p:par>
        <p:cTn id="1" dur="indefinite" restart="never" nodeType="tmRoot"/>
      </p:par>
    </p:tnLst>
  </p:timing>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Trebuchet-White-Text Only Content">
    <p:spTree>
      <p:nvGrpSpPr>
        <p:cNvPr id="1" name=""/>
        <p:cNvGrpSpPr/>
        <p:nvPr/>
      </p:nvGrpSpPr>
      <p:grpSpPr>
        <a:xfrm>
          <a:off x="0" y="0"/>
          <a:ext cx="0" cy="0"/>
          <a:chOff x="0" y="0"/>
          <a:chExt cx="0" cy="0"/>
        </a:xfrm>
      </p:grpSpPr>
      <p:sp>
        <p:nvSpPr>
          <p:cNvPr id="5" name="Rectangle 4"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11" name="Text Placeholder 11"/>
          <p:cNvSpPr>
            <a:spLocks noGrp="1"/>
          </p:cNvSpPr>
          <p:nvPr>
            <p:ph type="body" sz="quarter" idx="13" hasCustomPrompt="1"/>
          </p:nvPr>
        </p:nvSpPr>
        <p:spPr>
          <a:xfrm>
            <a:off x="1195865" y="2385329"/>
            <a:ext cx="3484245" cy="1717357"/>
          </a:xfrm>
          <a:prstGeom prst="rect">
            <a:avLst/>
          </a:prstGeom>
        </p:spPr>
        <p:txBody>
          <a:bodyPr anchor="ctr"/>
          <a:lstStyle>
            <a:lvl1pPr>
              <a:defRPr lang="en-US" sz="4400" b="1" dirty="0">
                <a:solidFill>
                  <a:schemeClr val="tx1">
                    <a:lumMod val="50000"/>
                  </a:schemeClr>
                </a:solidFill>
              </a:defRPr>
            </a:lvl1pPr>
          </a:lstStyle>
          <a:p>
            <a:pPr marL="0" lvl="0" indent="0">
              <a:buNone/>
            </a:pPr>
            <a:r>
              <a:rPr lang="en-US" sz="4400" dirty="0" smtClean="0"/>
              <a:t>Insert Key Point Here</a:t>
            </a:r>
            <a:endParaRPr lang="en-US" dirty="0"/>
          </a:p>
        </p:txBody>
      </p:sp>
      <p:sp>
        <p:nvSpPr>
          <p:cNvPr id="10" name="Text Placeholder 9"/>
          <p:cNvSpPr>
            <a:spLocks noGrp="1"/>
          </p:cNvSpPr>
          <p:nvPr>
            <p:ph type="body" sz="quarter" idx="10" hasCustomPrompt="1"/>
          </p:nvPr>
        </p:nvSpPr>
        <p:spPr>
          <a:xfrm>
            <a:off x="4906027" y="874078"/>
            <a:ext cx="3738246" cy="2803842"/>
          </a:xfrm>
          <a:prstGeom prst="roundRect">
            <a:avLst/>
          </a:prstGeom>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1"/>
          </a:lnRef>
          <a:fillRef idx="1">
            <a:schemeClr val="lt1"/>
          </a:fillRef>
          <a:effectRef idx="0">
            <a:schemeClr val="accent1"/>
          </a:effectRef>
          <a:fontRef idx="none"/>
        </p:style>
        <p:txBody>
          <a:bodyPr anchor="ctr"/>
          <a:lstStyle>
            <a:lvl1pPr marL="284149" indent="-284149">
              <a:buSzPct val="100000"/>
              <a:buFont typeface="Arial" panose="020B0604020202020204" pitchFamily="34" charset="0"/>
              <a:buChar char="•"/>
              <a:defRPr sz="3094">
                <a:solidFill>
                  <a:schemeClr val="tx1"/>
                </a:solidFill>
              </a:defRPr>
            </a:lvl1pPr>
          </a:lstStyle>
          <a:p>
            <a:pPr lvl="0"/>
            <a:r>
              <a:rPr lang="en-US" dirty="0" smtClean="0"/>
              <a:t>Insert supporting text here</a:t>
            </a:r>
          </a:p>
        </p:txBody>
      </p:sp>
      <p:sp>
        <p:nvSpPr>
          <p:cNvPr id="6" name="Slide Number Placeholder 5"/>
          <p:cNvSpPr>
            <a:spLocks noGrp="1"/>
          </p:cNvSpPr>
          <p:nvPr>
            <p:ph type="sldNum" sz="quarter" idx="14"/>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100545614"/>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Trebuchet-White-Text and Media Content">
    <p:spTree>
      <p:nvGrpSpPr>
        <p:cNvPr id="1" name=""/>
        <p:cNvGrpSpPr/>
        <p:nvPr/>
      </p:nvGrpSpPr>
      <p:grpSpPr>
        <a:xfrm>
          <a:off x="0" y="0"/>
          <a:ext cx="0" cy="0"/>
          <a:chOff x="0" y="0"/>
          <a:chExt cx="0" cy="0"/>
        </a:xfrm>
      </p:grpSpPr>
      <p:sp>
        <p:nvSpPr>
          <p:cNvPr id="5" name="Rectangle 4" descr="&quot;&quot;"/>
          <p:cNvSpPr/>
          <p:nvPr userDrawn="1"/>
        </p:nvSpPr>
        <p:spPr>
          <a:xfrm>
            <a:off x="1410891" y="4816945"/>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6" name="Rectangle 5" descr="&quot;&quot;"/>
          <p:cNvSpPr/>
          <p:nvPr userDrawn="1"/>
        </p:nvSpPr>
        <p:spPr>
          <a:xfrm>
            <a:off x="1410891" y="3271722"/>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7" name="Rectangle 6" descr="&quot;&quot;"/>
          <p:cNvSpPr/>
          <p:nvPr userDrawn="1"/>
        </p:nvSpPr>
        <p:spPr>
          <a:xfrm>
            <a:off x="1410891" y="1716674"/>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12" name="Text Placeholder 7"/>
          <p:cNvSpPr>
            <a:spLocks noGrp="1"/>
          </p:cNvSpPr>
          <p:nvPr>
            <p:ph type="body" sz="quarter" idx="15" hasCustomPrompt="1"/>
          </p:nvPr>
        </p:nvSpPr>
        <p:spPr>
          <a:xfrm>
            <a:off x="630079" y="160765"/>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List 3 Main Concerns</a:t>
            </a:r>
            <a:endParaRPr lang="en-US" dirty="0"/>
          </a:p>
        </p:txBody>
      </p:sp>
      <p:sp>
        <p:nvSpPr>
          <p:cNvPr id="29" name="Content Placeholder 28"/>
          <p:cNvSpPr>
            <a:spLocks noGrp="1"/>
          </p:cNvSpPr>
          <p:nvPr>
            <p:ph sz="quarter" idx="25" hasCustomPrompt="1"/>
          </p:nvPr>
        </p:nvSpPr>
        <p:spPr>
          <a:xfrm>
            <a:off x="630079" y="1453900"/>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1" name="Text Placeholder 20"/>
          <p:cNvSpPr>
            <a:spLocks noGrp="1"/>
          </p:cNvSpPr>
          <p:nvPr>
            <p:ph type="body" sz="quarter" idx="20" hasCustomPrompt="1"/>
          </p:nvPr>
        </p:nvSpPr>
        <p:spPr>
          <a:xfrm>
            <a:off x="2963554" y="1697355"/>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0" name="Content Placeholder 28"/>
          <p:cNvSpPr>
            <a:spLocks noGrp="1"/>
          </p:cNvSpPr>
          <p:nvPr>
            <p:ph sz="quarter" idx="26" hasCustomPrompt="1"/>
          </p:nvPr>
        </p:nvSpPr>
        <p:spPr>
          <a:xfrm>
            <a:off x="626506" y="3008948"/>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3" name="Text Placeholder 22"/>
          <p:cNvSpPr>
            <a:spLocks noGrp="1"/>
          </p:cNvSpPr>
          <p:nvPr>
            <p:ph type="body" sz="quarter" idx="21" hasCustomPrompt="1"/>
          </p:nvPr>
        </p:nvSpPr>
        <p:spPr>
          <a:xfrm>
            <a:off x="2963554" y="3253264"/>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1" name="Content Placeholder 28"/>
          <p:cNvSpPr>
            <a:spLocks noGrp="1"/>
          </p:cNvSpPr>
          <p:nvPr>
            <p:ph sz="quarter" idx="27" hasCustomPrompt="1"/>
          </p:nvPr>
        </p:nvSpPr>
        <p:spPr>
          <a:xfrm>
            <a:off x="626506" y="4554171"/>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4" name="Text Placeholder 3"/>
          <p:cNvSpPr>
            <a:spLocks noGrp="1"/>
          </p:cNvSpPr>
          <p:nvPr>
            <p:ph type="body" sz="quarter" idx="19" hasCustomPrompt="1"/>
          </p:nvPr>
        </p:nvSpPr>
        <p:spPr>
          <a:xfrm>
            <a:off x="2963554" y="4798457"/>
            <a:ext cx="6191489" cy="842248"/>
          </a:xfrm>
          <a:prstGeom prst="rect">
            <a:avLst/>
          </a:prstGeom>
        </p:spPr>
        <p:txBody>
          <a:bodyPr anchor="ctr"/>
          <a:lstStyle>
            <a:lvl1pPr marL="401822" indent="-401822">
              <a:buFont typeface="Calibri" panose="020F0502020204030204" pitchFamily="34" charset="0"/>
              <a:buChar char="→"/>
              <a:defRPr sz="3094">
                <a:solidFill>
                  <a:schemeClr val="tx1">
                    <a:lumMod val="50000"/>
                  </a:schemeClr>
                </a:solidFill>
              </a:defRPr>
            </a:lvl1pPr>
          </a:lstStyle>
          <a:p>
            <a:pPr lvl="0"/>
            <a:r>
              <a:rPr lang="en-US" dirty="0" smtClean="0"/>
              <a:t>Click to add text</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333520173"/>
      </p:ext>
    </p:extLst>
  </p:cSld>
  <p:clrMapOvr>
    <a:masterClrMapping/>
  </p:clrMapOvr>
  <p:timing>
    <p:tnLst>
      <p:par>
        <p:cTn id="1" dur="indefinite" restart="never" nodeType="tmRoot"/>
      </p:par>
    </p:tnLst>
  </p:timing>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rebuchet-White-Text and Media">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390686" y="474859"/>
            <a:ext cx="3809761" cy="5407104"/>
          </a:xfrm>
          <a:prstGeom prst="rect">
            <a:avLst/>
          </a:prstGeom>
        </p:spPr>
        <p:txBody>
          <a:bodyPr anchor="ctr"/>
          <a:lstStyle>
            <a:lvl1pPr marL="0" indent="0">
              <a:defRPr sz="3797" b="0" baseline="0">
                <a:solidFill>
                  <a:schemeClr val="tx1"/>
                </a:solidFill>
              </a:defRPr>
            </a:lvl1pPr>
          </a:lstStyle>
          <a:p>
            <a:pPr lvl="0"/>
            <a:r>
              <a:rPr lang="en-US" dirty="0" smtClean="0"/>
              <a:t>Click to enter a relevant quote</a:t>
            </a:r>
          </a:p>
        </p:txBody>
      </p:sp>
      <p:sp>
        <p:nvSpPr>
          <p:cNvPr id="7" name="Content Placeholder 5"/>
          <p:cNvSpPr>
            <a:spLocks noGrp="1"/>
          </p:cNvSpPr>
          <p:nvPr>
            <p:ph sz="quarter" idx="11" hasCustomPrompt="1"/>
          </p:nvPr>
        </p:nvSpPr>
        <p:spPr>
          <a:xfrm>
            <a:off x="4484070" y="0"/>
            <a:ext cx="4343400" cy="6356822"/>
          </a:xfrm>
          <a:prstGeom prst="roundRect">
            <a:avLst>
              <a:gd name="adj" fmla="val 2517"/>
            </a:avLst>
          </a:prstGeom>
          <a:solidFill>
            <a:schemeClr val="tx2">
              <a:lumMod val="20000"/>
              <a:lumOff val="80000"/>
            </a:schemeClr>
          </a:solidFill>
          <a:effectLst>
            <a:outerShdw blurRad="50800" dist="63500" dir="8100000" algn="tr" rotWithShape="0">
              <a:schemeClr val="tx1">
                <a:lumMod val="50000"/>
                <a:alpha val="60000"/>
              </a:schemeClr>
            </a:outerShdw>
            <a:reflection blurRad="6350" stA="52000" endA="300" endPos="35000" dir="5400000" sy="-100000" algn="bl" rotWithShape="0"/>
          </a:effectLst>
        </p:spPr>
        <p:txBody>
          <a:bodyPr anchor="ctr"/>
          <a:lstStyle>
            <a:lvl1pPr algn="ctr">
              <a:buNone/>
              <a:defRPr sz="5625" b="1" i="1" baseline="0">
                <a:solidFill>
                  <a:schemeClr val="tx1"/>
                </a:solidFill>
              </a:defRPr>
            </a:lvl1pPr>
          </a:lstStyle>
          <a:p>
            <a:pPr lvl="0"/>
            <a:r>
              <a:rPr lang="en-US" sz="2000" b="1" i="1" dirty="0" smtClean="0"/>
              <a:t>Click to insert image</a:t>
            </a:r>
            <a:endParaRPr lang="en-US" dirty="0"/>
          </a:p>
        </p:txBody>
      </p:sp>
      <p:sp>
        <p:nvSpPr>
          <p:cNvPr id="5" name="Slide Number Placeholder 4"/>
          <p:cNvSpPr>
            <a:spLocks noGrp="1"/>
          </p:cNvSpPr>
          <p:nvPr>
            <p:ph type="sldNum" sz="quarter" idx="12"/>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76123637"/>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Trebuchet-White-Text and Images">
    <p:spTree>
      <p:nvGrpSpPr>
        <p:cNvPr id="1" name=""/>
        <p:cNvGrpSpPr/>
        <p:nvPr/>
      </p:nvGrpSpPr>
      <p:grpSpPr>
        <a:xfrm>
          <a:off x="0" y="0"/>
          <a:ext cx="0" cy="0"/>
          <a:chOff x="0" y="0"/>
          <a:chExt cx="0" cy="0"/>
        </a:xfrm>
      </p:grpSpPr>
      <p:sp>
        <p:nvSpPr>
          <p:cNvPr id="11" name="Text Placeholder 7"/>
          <p:cNvSpPr>
            <a:spLocks noGrp="1"/>
          </p:cNvSpPr>
          <p:nvPr>
            <p:ph type="body" sz="quarter" idx="15" hasCustomPrompt="1"/>
          </p:nvPr>
        </p:nvSpPr>
        <p:spPr>
          <a:xfrm>
            <a:off x="630079" y="642968"/>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Click to edit title</a:t>
            </a:r>
            <a:endParaRPr lang="en-US" dirty="0"/>
          </a:p>
        </p:txBody>
      </p:sp>
      <p:sp>
        <p:nvSpPr>
          <p:cNvPr id="5" name="Content Placeholder 4"/>
          <p:cNvSpPr>
            <a:spLocks noGrp="1"/>
          </p:cNvSpPr>
          <p:nvPr>
            <p:ph sz="quarter" idx="11" hasCustomPrompt="1"/>
          </p:nvPr>
        </p:nvSpPr>
        <p:spPr>
          <a:xfrm>
            <a:off x="369181" y="1716646"/>
            <a:ext cx="4461510" cy="3673475"/>
          </a:xfrm>
          <a:prstGeom prst="roundRect">
            <a:avLst>
              <a:gd name="adj" fmla="val 7126"/>
            </a:avLst>
          </a:prstGeom>
          <a:ln>
            <a:solidFill>
              <a:schemeClr val="accent2"/>
            </a:solidFill>
          </a:ln>
          <a:effectLst>
            <a:glow rad="63500">
              <a:schemeClr val="accent2">
                <a:alpha val="40000"/>
              </a:schemeClr>
            </a:glow>
            <a:outerShdw blurRad="50800" dist="63500" dir="8100000" algn="tr" rotWithShape="0">
              <a:schemeClr val="tx1">
                <a:lumMod val="50000"/>
                <a:alpha val="60000"/>
              </a:schemeClr>
            </a:outerShdw>
          </a:effectLst>
        </p:spPr>
        <p:style>
          <a:lnRef idx="2">
            <a:schemeClr val="accent6"/>
          </a:lnRef>
          <a:fillRef idx="1">
            <a:schemeClr val="lt1"/>
          </a:fillRef>
          <a:effectRef idx="0">
            <a:schemeClr val="accent6"/>
          </a:effectRef>
          <a:fontRef idx="none"/>
        </p:style>
        <p:txBody>
          <a:bodyPr/>
          <a:lstStyle>
            <a:lvl1pPr>
              <a:defRPr lang="en-US" sz="2000" b="1" i="1" dirty="0"/>
            </a:lvl1pPr>
          </a:lstStyle>
          <a:p>
            <a:pPr lvl="0" algn="ctr">
              <a:buNone/>
            </a:pPr>
            <a:r>
              <a:rPr lang="en-US" sz="2000" i="1" dirty="0" smtClean="0"/>
              <a:t>Insert image or Clip Art</a:t>
            </a:r>
            <a:endParaRPr lang="en-US" dirty="0"/>
          </a:p>
        </p:txBody>
      </p:sp>
      <p:sp>
        <p:nvSpPr>
          <p:cNvPr id="4" name="Text Placeholder 3"/>
          <p:cNvSpPr>
            <a:spLocks noGrp="1"/>
          </p:cNvSpPr>
          <p:nvPr>
            <p:ph type="body" sz="quarter" idx="16"/>
          </p:nvPr>
        </p:nvSpPr>
        <p:spPr>
          <a:xfrm>
            <a:off x="5107781" y="1716646"/>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672099291"/>
      </p:ext>
    </p:extLst>
  </p:cSld>
  <p:clrMapOvr>
    <a:masterClrMapping/>
  </p:clrMapOvr>
  <p:timing>
    <p:tnLst>
      <p:par>
        <p:cTn id="1" dur="indefinite" restart="never" nodeType="tmRoot"/>
      </p:par>
    </p:tnLst>
  </p:timing>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Trebuchet-White-Contact Info">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0" y="642968"/>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Contact Info</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sp>
        <p:nvSpPr>
          <p:cNvPr id="11" name="Text Placeholder 10"/>
          <p:cNvSpPr>
            <a:spLocks noGrp="1"/>
          </p:cNvSpPr>
          <p:nvPr>
            <p:ph type="body" sz="quarter" idx="12" hasCustomPrompt="1"/>
          </p:nvPr>
        </p:nvSpPr>
        <p:spPr>
          <a:xfrm>
            <a:off x="446500" y="2143125"/>
            <a:ext cx="8251031" cy="2571750"/>
          </a:xfrm>
          <a:prstGeom prst="rect">
            <a:avLst/>
          </a:prstGeom>
        </p:spPr>
        <p:txBody>
          <a:bodyPr anchor="ctr"/>
          <a:lstStyle>
            <a:lvl1pPr algn="ctr">
              <a:spcBef>
                <a:spcPts val="0"/>
              </a:spcBef>
              <a:defRPr sz="2531" b="0" baseline="0">
                <a:solidFill>
                  <a:schemeClr val="tx1"/>
                </a:solidFill>
              </a:defRPr>
            </a:lvl1pPr>
          </a:lstStyle>
          <a:p>
            <a:pPr lvl="0"/>
            <a:r>
              <a:rPr lang="en-US" b="1" dirty="0" smtClean="0"/>
              <a:t>Contact Name #1 (required)</a:t>
            </a:r>
          </a:p>
          <a:p>
            <a:pPr lvl="0"/>
            <a:r>
              <a:rPr lang="en-US" b="0" dirty="0" smtClean="0"/>
              <a:t>Position</a:t>
            </a:r>
          </a:p>
          <a:p>
            <a:pPr lvl="0"/>
            <a:r>
              <a:rPr lang="en-US" b="0" dirty="0" smtClean="0"/>
              <a:t>Email address</a:t>
            </a:r>
          </a:p>
          <a:p>
            <a:pPr lvl="0"/>
            <a:endParaRPr lang="en-US" b="0" dirty="0" smtClean="0"/>
          </a:p>
          <a:p>
            <a:pPr lvl="0"/>
            <a:r>
              <a:rPr lang="en-US" b="1" dirty="0" smtClean="0"/>
              <a:t>Contact Name #2 (optional)</a:t>
            </a:r>
          </a:p>
          <a:p>
            <a:pPr lvl="0"/>
            <a:r>
              <a:rPr lang="en-US" b="0" dirty="0" smtClean="0"/>
              <a:t>Position</a:t>
            </a:r>
          </a:p>
          <a:p>
            <a:pPr lvl="0"/>
            <a:r>
              <a:rPr lang="en-US" b="0" dirty="0" smtClean="0"/>
              <a:t>Email address</a:t>
            </a:r>
            <a:endParaRPr lang="en-US" dirty="0"/>
          </a:p>
        </p:txBody>
      </p:sp>
    </p:spTree>
    <p:extLst>
      <p:ext uri="{BB962C8B-B14F-4D97-AF65-F5344CB8AC3E}">
        <p14:creationId xmlns:p14="http://schemas.microsoft.com/office/powerpoint/2010/main" xmlns="" val="3558078791"/>
      </p:ext>
    </p:extLst>
  </p:cSld>
  <p:clrMapOvr>
    <a:masterClrMapping/>
  </p:clrMapOvr>
  <p:timing>
    <p:tnLst>
      <p:par>
        <p:cTn id="1" dur="indefinite" restart="never" nodeType="tmRoot"/>
      </p:par>
    </p:tnLst>
  </p:timing>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Trebuchet-White-Questions">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0" y="642968"/>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3" name="Picture 2" descr="Icon graphic of a person raising their hand to ask a question"/>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446500" y="1607347"/>
            <a:ext cx="4500563" cy="4500563"/>
          </a:xfrm>
          <a:prstGeom prst="rect">
            <a:avLst/>
          </a:prstGeom>
        </p:spPr>
      </p:pic>
    </p:spTree>
    <p:extLst>
      <p:ext uri="{BB962C8B-B14F-4D97-AF65-F5344CB8AC3E}">
        <p14:creationId xmlns:p14="http://schemas.microsoft.com/office/powerpoint/2010/main" xmlns="" val="3902915280"/>
      </p:ext>
    </p:extLst>
  </p:cSld>
  <p:clrMapOvr>
    <a:masterClrMapping/>
  </p:clrMapOvr>
  <p:timing>
    <p:tnLst>
      <p:par>
        <p:cTn id="1" dur="indefinite" restart="never" nodeType="tmRoot"/>
      </p:par>
    </p:tnLst>
  </p:timing>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Trebuchet-White-Questions-2">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0" y="642968"/>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4" name="Picture 3" descr="Icon graphic of two people, a speech bubble, and a question mark"/>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7914" t="24460" r="8633" b="13669"/>
          <a:stretch/>
        </p:blipFill>
        <p:spPr>
          <a:xfrm>
            <a:off x="1464484" y="1523768"/>
            <a:ext cx="6215063" cy="4607719"/>
          </a:xfrm>
          <a:prstGeom prst="rect">
            <a:avLst/>
          </a:prstGeom>
        </p:spPr>
      </p:pic>
    </p:spTree>
    <p:extLst>
      <p:ext uri="{BB962C8B-B14F-4D97-AF65-F5344CB8AC3E}">
        <p14:creationId xmlns:p14="http://schemas.microsoft.com/office/powerpoint/2010/main" xmlns="" val="1020212052"/>
      </p:ext>
    </p:extLst>
  </p:cSld>
  <p:clrMapOvr>
    <a:masterClrMapping/>
  </p:clrMapOvr>
  <p:timing>
    <p:tnLst>
      <p:par>
        <p:cTn id="1" dur="indefinite" restart="never" nodeType="tmRoot"/>
      </p:par>
    </p:tnLst>
  </p:timing>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Trebuchet-White-Questions-3">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0" y="642968"/>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6" name="Picture 5" descr="Icon graphic of a speech bubble containing a question mark"/>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839531" y="1071568"/>
            <a:ext cx="5464969" cy="5464969"/>
          </a:xfrm>
          <a:prstGeom prst="rect">
            <a:avLst/>
          </a:prstGeom>
        </p:spPr>
      </p:pic>
    </p:spTree>
    <p:extLst>
      <p:ext uri="{BB962C8B-B14F-4D97-AF65-F5344CB8AC3E}">
        <p14:creationId xmlns:p14="http://schemas.microsoft.com/office/powerpoint/2010/main" xmlns="" val="3690539965"/>
      </p:ext>
    </p:extLst>
  </p:cSld>
  <p:clrMapOvr>
    <a:masterClrMapping/>
  </p:clrMapOvr>
  <p:timing>
    <p:tnLst>
      <p:par>
        <p:cTn id="1" dur="indefinite" restart="never" nodeType="tmRoot"/>
      </p:par>
    </p:tnLst>
  </p:timing>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Trebuchet-White Thank You">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0" y="1660953"/>
            <a:ext cx="8251031" cy="1626319"/>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solidFill>
                  <a:schemeClr val="tx1"/>
                </a:solidFill>
              </a:defRPr>
            </a:lvl1pPr>
          </a:lstStyle>
          <a:p>
            <a:pPr lvl="0"/>
            <a:r>
              <a:rPr lang="en-US" dirty="0" smtClean="0">
                <a:sym typeface="Trebuchet MS" pitchFamily="-100" charset="0"/>
              </a:rPr>
              <a:t>Click to add Thank You</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8040043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6"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7" name="Slide Number Placeholder 5"/>
          <p:cNvSpPr>
            <a:spLocks noGrp="1"/>
          </p:cNvSpPr>
          <p:nvPr>
            <p:ph type="sldNum" sz="quarter" idx="12"/>
          </p:nvPr>
        </p:nvSpPr>
        <p:spPr/>
        <p:txBody>
          <a:bodyPr/>
          <a:lstStyle>
            <a:lvl1pPr>
              <a:defRPr>
                <a:latin typeface="Calibri" pitchFamily="34" charset="0"/>
              </a:defRPr>
            </a:lvl1pPr>
          </a:lstStyle>
          <a:p>
            <a:pPr>
              <a:defRPr/>
            </a:pPr>
            <a:fld id="{70315C7D-E423-4EE8-B0A6-948E069BE5EA}" type="slidenum">
              <a:rPr lang="en-US" altLang="en-US"/>
              <a:pPr>
                <a:defRPr/>
              </a:pPr>
              <a:t>‹#›</a:t>
            </a:fld>
            <a:endParaRPr lang="en-US" alt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Blank Layout - White">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28429" y="161444"/>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900"/>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4051288009"/>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Full Blank Layout - White">
    <p:spTree>
      <p:nvGrpSpPr>
        <p:cNvPr id="1" name=""/>
        <p:cNvGrpSpPr/>
        <p:nvPr/>
      </p:nvGrpSpPr>
      <p:grpSpPr>
        <a:xfrm>
          <a:off x="0" y="0"/>
          <a:ext cx="0" cy="0"/>
          <a:chOff x="0" y="0"/>
          <a:chExt cx="0" cy="0"/>
        </a:xfrm>
      </p:grpSpPr>
      <p:sp>
        <p:nvSpPr>
          <p:cNvPr id="3" name="Rectangle 2" descr="&quot;&quot;"/>
          <p:cNvSpPr/>
          <p:nvPr userDrawn="1"/>
        </p:nvSpPr>
        <p:spPr bwMode="auto">
          <a:xfrm>
            <a:off x="0" y="6062140"/>
            <a:ext cx="9155430" cy="803672"/>
          </a:xfrm>
          <a:prstGeom prst="rect">
            <a:avLst/>
          </a:prstGeom>
          <a:solidFill>
            <a:schemeClr val="bg1"/>
          </a:solidFill>
          <a:ln w="12700" cap="flat" cmpd="sng" algn="ctr">
            <a:noFill/>
            <a:prstDash val="solid"/>
            <a:miter lim="0"/>
            <a:headEnd type="none" w="med" len="med"/>
            <a:tailEnd type="none" w="med" len="med"/>
          </a:ln>
          <a:effectLst/>
        </p:spPr>
        <p:txBody>
          <a:bodyPr vert="horz" wrap="square" lIns="35719" tIns="35719" rIns="35719" bIns="35719" numCol="1" rtlCol="0" anchor="ctr" anchorCtr="0" compatLnSpc="1">
            <a:prstTxWarp prst="textNoShape">
              <a:avLst/>
            </a:prstTxWarp>
          </a:bodyPr>
          <a:lstStyle/>
          <a:p>
            <a:pPr marL="160729" defTabSz="410751" hangingPunct="0"/>
            <a:endParaRPr lang="en-US" sz="1266" dirty="0">
              <a:solidFill>
                <a:srgbClr val="5C6670"/>
              </a:solidFill>
              <a:latin typeface="Trebuchet MS"/>
              <a:sym typeface="Trebuchet MS" pitchFamily="-100" charset="0"/>
            </a:endParaRPr>
          </a:p>
        </p:txBody>
      </p:sp>
      <p:sp>
        <p:nvSpPr>
          <p:cNvPr id="4" name="Title 1"/>
          <p:cNvSpPr>
            <a:spLocks noGrp="1"/>
          </p:cNvSpPr>
          <p:nvPr>
            <p:ph type="title" hasCustomPrompt="1"/>
          </p:nvPr>
        </p:nvSpPr>
        <p:spPr>
          <a:xfrm>
            <a:off x="628429" y="161444"/>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900"/>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lvl1pPr>
              <a:defRPr>
                <a:solidFill>
                  <a:schemeClr val="tx1"/>
                </a:solidFill>
              </a:defRPr>
            </a:lvl1pPr>
          </a:lstStyle>
          <a:p>
            <a:fld id="{7CD4B2A3-DF06-4EAB-85AB-0641A4D150A0}" type="slidenum">
              <a:rPr lang="en-US" smtClean="0">
                <a:solidFill>
                  <a:srgbClr val="4F5858"/>
                </a:solidFill>
              </a:rPr>
              <a:pPr/>
              <a:t>‹#›</a:t>
            </a:fld>
            <a:endParaRPr lang="en-US" dirty="0">
              <a:solidFill>
                <a:srgbClr val="4F5858"/>
              </a:solidFill>
            </a:endParaRPr>
          </a:p>
        </p:txBody>
      </p:sp>
    </p:spTree>
    <p:extLst>
      <p:ext uri="{BB962C8B-B14F-4D97-AF65-F5344CB8AC3E}">
        <p14:creationId xmlns:p14="http://schemas.microsoft.com/office/powerpoint/2010/main" xmlns="" val="898551679"/>
      </p:ext>
    </p:extLst>
  </p:cSld>
  <p:clrMapOvr>
    <a:masterClrMapping/>
  </p:clrMapOvr>
  <p:timing>
    <p:tnLst>
      <p:par>
        <p:cTn id="1" dur="indefinite" restart="never" nodeType="tmRoot"/>
      </p:par>
    </p:tnLst>
  </p:timing>
</p:sldLayout>
</file>

<file path=ppt/slideLayouts/slideLayout152.xml><?xml version="1.0" encoding="utf-8"?>
<p:sldLayout xmlns:a="http://schemas.openxmlformats.org/drawingml/2006/main" xmlns:r="http://schemas.openxmlformats.org/officeDocument/2006/relationships" xmlns:p="http://schemas.openxmlformats.org/presentationml/2006/main" userDrawn="1">
  <p:cSld name="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2"/>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2022018343"/>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userDrawn="1">
  <p:cSld name="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2"/>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12285165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TextBox 4"/>
          <p:cNvSpPr txBox="1"/>
          <p:nvPr userDrawn="1"/>
        </p:nvSpPr>
        <p:spPr>
          <a:xfrm>
            <a:off x="628429" y="1982406"/>
            <a:ext cx="7887146" cy="2559483"/>
          </a:xfrm>
          <a:prstGeom prst="rect">
            <a:avLst/>
          </a:prstGeom>
          <a:noFill/>
        </p:spPr>
        <p:txBody>
          <a:bodyPr wrap="square" rtlCol="0">
            <a:spAutoFit/>
          </a:bodyPr>
          <a:lstStyle/>
          <a:p>
            <a:pPr algn="ctr" defTabSz="410751" hangingPunct="0">
              <a:defRPr/>
            </a:pP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Improving</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health care access and outcomes for the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people</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we serve while demonstrating sound stewardship of financial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resources</a:t>
            </a:r>
            <a:endParaRPr lang="en-US" sz="3375"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a:p>
            <a:pPr defTabSz="410751" hangingPunct="0"/>
            <a:endParaRPr lang="en-US" sz="1266" dirty="0">
              <a:solidFill>
                <a:srgbClr val="5C6670"/>
              </a:solidFill>
              <a:latin typeface="Trebuchet MS"/>
              <a:sym typeface="Trebuchet MS" pitchFamily="-100" charset="0"/>
            </a:endParaRPr>
          </a:p>
        </p:txBody>
      </p:sp>
      <p:sp>
        <p:nvSpPr>
          <p:cNvPr id="6" name="TextBox 5"/>
          <p:cNvSpPr txBox="1"/>
          <p:nvPr userDrawn="1"/>
        </p:nvSpPr>
        <p:spPr>
          <a:xfrm>
            <a:off x="628429" y="642938"/>
            <a:ext cx="7661672" cy="806375"/>
          </a:xfrm>
          <a:prstGeom prst="rect">
            <a:avLst/>
          </a:prstGeom>
          <a:noFill/>
        </p:spPr>
        <p:txBody>
          <a:bodyPr wrap="square" rtlCol="0">
            <a:spAutoFit/>
          </a:bodyPr>
          <a:lstStyle/>
          <a:p>
            <a:pPr defTabSz="410751" hangingPunct="0"/>
            <a:r>
              <a:rPr lang="en-US" sz="4640" b="1" i="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Our Mission</a:t>
            </a:r>
            <a:endParaRPr lang="en-US" sz="4640" b="1" i="1" dirty="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p:txBody>
      </p:sp>
    </p:spTree>
    <p:extLst>
      <p:ext uri="{BB962C8B-B14F-4D97-AF65-F5344CB8AC3E}">
        <p14:creationId xmlns:p14="http://schemas.microsoft.com/office/powerpoint/2010/main" xmlns="" val="234283167"/>
      </p:ext>
    </p:extLst>
  </p:cSld>
  <p:clrMapOvr>
    <a:masterClrMapping/>
  </p:clrMapOvr>
  <p:timing>
    <p:tnLst>
      <p:par>
        <p:cTn id="1" dur="indefinite" restart="never" nodeType="tmRoot"/>
      </p:par>
    </p:tnLst>
  </p:timing>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429" y="365004"/>
            <a:ext cx="7887146" cy="1326059"/>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628429" y="1821656"/>
            <a:ext cx="7887146" cy="4179094"/>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395757090"/>
      </p:ext>
    </p:extLst>
  </p:cSld>
  <p:clrMapOvr>
    <a:masterClrMapping/>
  </p:clrMapOvr>
  <p:timing>
    <p:tnLst>
      <p:par>
        <p:cTn id="1" dur="indefinite" restart="never" nodeType="tmRoot"/>
      </p:par>
    </p:tnLst>
  </p:timing>
</p:sldLayout>
</file>

<file path=ppt/slideLayouts/slideLayout156.xml><?xml version="1.0" encoding="utf-8"?>
<p:sldLayout xmlns:a="http://schemas.openxmlformats.org/drawingml/2006/main" xmlns:r="http://schemas.openxmlformats.org/officeDocument/2006/relationships" xmlns:p="http://schemas.openxmlformats.org/presentationml/2006/main" userDrawn="1">
  <p:cSld name="1_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2"/>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Tree>
    <p:extLst>
      <p:ext uri="{BB962C8B-B14F-4D97-AF65-F5344CB8AC3E}">
        <p14:creationId xmlns:p14="http://schemas.microsoft.com/office/powerpoint/2010/main" xmlns="" val="997848087"/>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userDrawn="1">
  <p:cSld name="1_Objectiv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2"/>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6" name="Text Placeholder 18"/>
          <p:cNvSpPr>
            <a:spLocks noGrp="1"/>
          </p:cNvSpPr>
          <p:nvPr>
            <p:ph type="body" sz="quarter" idx="11" hasCustomPrompt="1"/>
          </p:nvPr>
        </p:nvSpPr>
        <p:spPr>
          <a:xfrm>
            <a:off x="685337" y="2117601"/>
            <a:ext cx="7799832" cy="2665805"/>
          </a:xfrm>
          <a:prstGeom prst="rect">
            <a:avLst/>
          </a:prstGeom>
        </p:spPr>
        <p:txBody>
          <a:bodyPr lIns="82058" tIns="41029" rIns="82058" bIns="41029"/>
          <a:lstStyle>
            <a:lvl1pPr marL="0" indent="0">
              <a:buFont typeface="Wingdings 3" pitchFamily="18" charset="2"/>
              <a:buChar char="Ò"/>
              <a:defRPr sz="3600" baseline="0">
                <a:solidFill>
                  <a:schemeClr val="tx2">
                    <a:lumMod val="75000"/>
                  </a:schemeClr>
                </a:solidFill>
              </a:defRPr>
            </a:lvl1pPr>
            <a:lvl2pPr>
              <a:buFont typeface="Wingdings" pitchFamily="2" charset="2"/>
              <a:buChar char="§"/>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lang="en-US" dirty="0" smtClean="0">
                <a:solidFill>
                  <a:schemeClr val="tx2">
                    <a:lumMod val="75000"/>
                  </a:schemeClr>
                </a:solidFill>
              </a:rPr>
              <a:t>List 3 – 5 objectives</a:t>
            </a:r>
          </a:p>
          <a:p>
            <a:pPr lvl="1"/>
            <a:r>
              <a:rPr lang="en-US" dirty="0" smtClean="0">
                <a:solidFill>
                  <a:schemeClr val="tx2">
                    <a:lumMod val="75000"/>
                  </a:schemeClr>
                </a:solidFill>
              </a:rPr>
              <a:t>or use images instead</a:t>
            </a:r>
          </a:p>
          <a:p>
            <a:pPr lvl="0"/>
            <a:r>
              <a:rPr lang="en-US" b="1" dirty="0" smtClean="0">
                <a:solidFill>
                  <a:schemeClr val="tx2">
                    <a:lumMod val="75000"/>
                  </a:schemeClr>
                </a:solidFill>
              </a:rPr>
              <a:t>Key</a:t>
            </a:r>
            <a:r>
              <a:rPr lang="en-US" dirty="0" smtClean="0">
                <a:solidFill>
                  <a:schemeClr val="tx2">
                    <a:lumMod val="75000"/>
                  </a:schemeClr>
                </a:solidFill>
              </a:rPr>
              <a:t> </a:t>
            </a:r>
            <a:r>
              <a:rPr lang="en-US" b="1" dirty="0" smtClean="0">
                <a:solidFill>
                  <a:schemeClr val="tx2">
                    <a:lumMod val="75000"/>
                  </a:schemeClr>
                </a:solidFill>
              </a:rPr>
              <a:t>Points</a:t>
            </a:r>
            <a:r>
              <a:rPr lang="en-US" dirty="0" smtClean="0">
                <a:solidFill>
                  <a:schemeClr val="tx2">
                    <a:lumMod val="75000"/>
                  </a:schemeClr>
                </a:solidFill>
              </a:rPr>
              <a:t> only</a:t>
            </a:r>
          </a:p>
          <a:p>
            <a:pPr lvl="0"/>
            <a:r>
              <a:rPr lang="en-US" dirty="0" smtClean="0">
                <a:solidFill>
                  <a:schemeClr val="tx2">
                    <a:lumMod val="75000"/>
                  </a:schemeClr>
                </a:solidFill>
              </a:rPr>
              <a:t>No full sentences</a:t>
            </a:r>
          </a:p>
        </p:txBody>
      </p:sp>
      <p:sp>
        <p:nvSpPr>
          <p:cNvPr id="5" name="Text Placeholder 7"/>
          <p:cNvSpPr>
            <a:spLocks noGrp="1"/>
          </p:cNvSpPr>
          <p:nvPr>
            <p:ph type="body" sz="quarter" idx="12" hasCustomPrompt="1"/>
          </p:nvPr>
        </p:nvSpPr>
        <p:spPr>
          <a:xfrm>
            <a:off x="1570038" y="41275"/>
            <a:ext cx="5933440" cy="1309688"/>
          </a:xfrm>
          <a:prstGeom prst="rect">
            <a:avLst/>
          </a:prstGeom>
        </p:spPr>
        <p:txBody>
          <a:bodyPr anchor="ctr"/>
          <a:lstStyle>
            <a:lvl1pPr marL="0" indent="0"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How Are You Going to Reach Your Purpose?</a:t>
            </a:r>
            <a:endParaRPr lang="en-US" dirty="0"/>
          </a:p>
        </p:txBody>
      </p:sp>
    </p:spTree>
    <p:extLst>
      <p:ext uri="{BB962C8B-B14F-4D97-AF65-F5344CB8AC3E}">
        <p14:creationId xmlns:p14="http://schemas.microsoft.com/office/powerpoint/2010/main" xmlns="" val="2265211994"/>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userDrawn="1">
  <p:cSld name="1_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2"/>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924291220"/>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userDrawn="1">
  <p:cSld name="Contact Information/Wrap Up">
    <p:spTree>
      <p:nvGrpSpPr>
        <p:cNvPr id="1" name=""/>
        <p:cNvGrpSpPr/>
        <p:nvPr/>
      </p:nvGrpSpPr>
      <p:grpSpPr>
        <a:xfrm>
          <a:off x="0" y="0"/>
          <a:ext cx="0" cy="0"/>
          <a:chOff x="0" y="0"/>
          <a:chExt cx="0" cy="0"/>
        </a:xfrm>
      </p:grpSpPr>
      <p:sp>
        <p:nvSpPr>
          <p:cNvPr id="14" name="Picture Placeholder 12"/>
          <p:cNvSpPr>
            <a:spLocks noGrp="1"/>
          </p:cNvSpPr>
          <p:nvPr>
            <p:ph type="pic" sz="quarter" idx="10" hasCustomPrompt="1"/>
          </p:nvPr>
        </p:nvSpPr>
        <p:spPr>
          <a:xfrm>
            <a:off x="3940754" y="2130003"/>
            <a:ext cx="4606347" cy="3191297"/>
          </a:xfrm>
          <a:prstGeom prst="roundRect">
            <a:avLst>
              <a:gd name="adj" fmla="val 13578"/>
            </a:avLst>
          </a:prstGeom>
          <a:blipFill>
            <a:blip r:embed="rId2" cstate="print"/>
            <a:stretch>
              <a:fillRect/>
            </a:stretch>
          </a:blipFill>
          <a:ln w="38100">
            <a:solidFill>
              <a:schemeClr val="accent3">
                <a:lumMod val="75000"/>
              </a:schemeClr>
            </a:solidFill>
          </a:ln>
          <a:effectLst>
            <a:outerShdw blurRad="50800" dist="63500" dir="8100000" algn="tr" rotWithShape="0">
              <a:schemeClr val="accent6">
                <a:lumMod val="50000"/>
                <a:alpha val="60000"/>
              </a:schemeClr>
            </a:outerShdw>
          </a:effectLst>
        </p:spPr>
        <p:txBody>
          <a:bodyPr lIns="82058" tIns="41029" rIns="82058" bIns="41029"/>
          <a:lstStyle>
            <a:lvl1pPr marL="307703" marR="0" indent="-307703" algn="ctr" defTabSz="820541" rtl="0" eaLnBrk="1" fontAlgn="auto" latinLnBrk="0" hangingPunct="1">
              <a:lnSpc>
                <a:spcPct val="100000"/>
              </a:lnSpc>
              <a:spcBef>
                <a:spcPct val="20000"/>
              </a:spcBef>
              <a:spcAft>
                <a:spcPts val="0"/>
              </a:spcAft>
              <a:buClrTx/>
              <a:buSzTx/>
              <a:buFont typeface="Arial" pitchFamily="34" charset="0"/>
              <a:buNone/>
              <a:tabLst/>
              <a:defRPr sz="2000" b="1" i="1">
                <a:solidFill>
                  <a:schemeClr val="accent6">
                    <a:lumMod val="50000"/>
                  </a:schemeClr>
                </a:solidFill>
              </a:defRPr>
            </a:lvl1pPr>
          </a:lstStyle>
          <a:p>
            <a:r>
              <a:rPr lang="en-US" dirty="0" smtClean="0"/>
              <a:t>Click icon to replace image</a:t>
            </a:r>
          </a:p>
          <a:p>
            <a:endParaRPr lang="en-US" dirty="0"/>
          </a:p>
        </p:txBody>
      </p:sp>
      <p:sp>
        <p:nvSpPr>
          <p:cNvPr id="6" name="Slide Number Placeholder 5"/>
          <p:cNvSpPr>
            <a:spLocks noGrp="1"/>
          </p:cNvSpPr>
          <p:nvPr>
            <p:ph type="sldNum" sz="quarter" idx="12"/>
          </p:nvPr>
        </p:nvSpPr>
        <p:spPr>
          <a:xfrm>
            <a:off x="8318501" y="5848382"/>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8" name="Text Placeholder 7"/>
          <p:cNvSpPr>
            <a:spLocks noGrp="1"/>
          </p:cNvSpPr>
          <p:nvPr>
            <p:ph type="body" sz="quarter" idx="15" hasCustomPrompt="1"/>
          </p:nvPr>
        </p:nvSpPr>
        <p:spPr>
          <a:xfrm>
            <a:off x="924562" y="41275"/>
            <a:ext cx="7294880"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Wrap-Up/Contact Information</a:t>
            </a:r>
            <a:endParaRPr lang="en-US" dirty="0"/>
          </a:p>
        </p:txBody>
      </p:sp>
      <p:sp>
        <p:nvSpPr>
          <p:cNvPr id="12" name="Text Placeholder 10"/>
          <p:cNvSpPr>
            <a:spLocks noGrp="1"/>
          </p:cNvSpPr>
          <p:nvPr>
            <p:ph type="body" sz="quarter" idx="16" hasCustomPrompt="1"/>
          </p:nvPr>
        </p:nvSpPr>
        <p:spPr>
          <a:xfrm>
            <a:off x="579439" y="2130002"/>
            <a:ext cx="3047682" cy="3203998"/>
          </a:xfrm>
          <a:prstGeom prst="rect">
            <a:avLst/>
          </a:prstGeom>
        </p:spPr>
        <p:txBody>
          <a:bodyPr/>
          <a:lstStyle>
            <a:lvl1pPr marL="0" indent="0">
              <a:buFontTx/>
              <a:buNone/>
              <a:defRPr b="1">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smtClean="0"/>
              <a:t>Insert Text Here</a:t>
            </a:r>
            <a:endParaRPr lang="en-US" dirty="0"/>
          </a:p>
        </p:txBody>
      </p:sp>
    </p:spTree>
    <p:extLst>
      <p:ext uri="{BB962C8B-B14F-4D97-AF65-F5344CB8AC3E}">
        <p14:creationId xmlns:p14="http://schemas.microsoft.com/office/powerpoint/2010/main" xmlns="" val="23270585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396" indent="0">
              <a:buNone/>
              <a:defRPr sz="1800" b="1"/>
            </a:lvl3pPr>
            <a:lvl4pPr marL="1371596" indent="0">
              <a:buNone/>
              <a:defRPr sz="1600" b="1"/>
            </a:lvl4pPr>
            <a:lvl5pPr marL="1828792" indent="0">
              <a:buNone/>
              <a:defRPr sz="1600" b="1"/>
            </a:lvl5pPr>
            <a:lvl6pPr marL="2285991" indent="0">
              <a:buNone/>
              <a:defRPr sz="1600" b="1"/>
            </a:lvl6pPr>
            <a:lvl7pPr marL="2743189" indent="0">
              <a:buNone/>
              <a:defRPr sz="1600" b="1"/>
            </a:lvl7pPr>
            <a:lvl8pPr marL="3200388" indent="0">
              <a:buNone/>
              <a:defRPr sz="1600" b="1"/>
            </a:lvl8pPr>
            <a:lvl9pPr marL="365758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44" y="1535113"/>
            <a:ext cx="4041775" cy="639762"/>
          </a:xfrm>
        </p:spPr>
        <p:txBody>
          <a:bodyPr anchor="b"/>
          <a:lstStyle>
            <a:lvl1pPr marL="0" indent="0">
              <a:buNone/>
              <a:defRPr sz="2400" b="1"/>
            </a:lvl1pPr>
            <a:lvl2pPr marL="457200" indent="0">
              <a:buNone/>
              <a:defRPr sz="2000" b="1"/>
            </a:lvl2pPr>
            <a:lvl3pPr marL="914396" indent="0">
              <a:buNone/>
              <a:defRPr sz="1800" b="1"/>
            </a:lvl3pPr>
            <a:lvl4pPr marL="1371596" indent="0">
              <a:buNone/>
              <a:defRPr sz="1600" b="1"/>
            </a:lvl4pPr>
            <a:lvl5pPr marL="1828792" indent="0">
              <a:buNone/>
              <a:defRPr sz="1600" b="1"/>
            </a:lvl5pPr>
            <a:lvl6pPr marL="2285991" indent="0">
              <a:buNone/>
              <a:defRPr sz="1600" b="1"/>
            </a:lvl6pPr>
            <a:lvl7pPr marL="2743189" indent="0">
              <a:buNone/>
              <a:defRPr sz="1600" b="1"/>
            </a:lvl7pPr>
            <a:lvl8pPr marL="3200388" indent="0">
              <a:buNone/>
              <a:defRPr sz="1600" b="1"/>
            </a:lvl8pPr>
            <a:lvl9pPr marL="365758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8"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9" name="Slide Number Placeholder 5"/>
          <p:cNvSpPr>
            <a:spLocks noGrp="1"/>
          </p:cNvSpPr>
          <p:nvPr>
            <p:ph type="sldNum" sz="quarter" idx="12"/>
          </p:nvPr>
        </p:nvSpPr>
        <p:spPr/>
        <p:txBody>
          <a:bodyPr/>
          <a:lstStyle>
            <a:lvl1pPr>
              <a:defRPr>
                <a:latin typeface="Calibri" pitchFamily="34" charset="0"/>
              </a:defRPr>
            </a:lvl1pPr>
          </a:lstStyle>
          <a:p>
            <a:pPr>
              <a:defRPr/>
            </a:pPr>
            <a:fld id="{B548F884-0380-4C4B-89F5-2D77D1BA4A6B}" type="slidenum">
              <a:rPr lang="en-US" altLang="en-US"/>
              <a:pPr>
                <a:defRPr/>
              </a:pPr>
              <a:t>‹#›</a:t>
            </a:fld>
            <a:endParaRPr lang="en-US" alt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2" y="274638"/>
            <a:ext cx="6429375"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1"/>
          </p:nvPr>
        </p:nvSpPr>
        <p:spPr>
          <a:xfrm>
            <a:off x="457200" y="6546882"/>
            <a:ext cx="2133600" cy="365125"/>
          </a:xfrm>
          <a:prstGeom prst="rect">
            <a:avLst/>
          </a:prstGeom>
        </p:spPr>
        <p:txBody>
          <a:bodyPr/>
          <a:lstStyle/>
          <a:p>
            <a:pPr defTabSz="410751" fontAlgn="base" hangingPunct="0">
              <a:spcBef>
                <a:spcPct val="0"/>
              </a:spcBef>
              <a:spcAft>
                <a:spcPct val="0"/>
              </a:spcAft>
            </a:pPr>
            <a:fld id="{590B88A6-CE0B-4475-B0B9-ECFD20D37029}" type="datetime1">
              <a:rPr lang="en-US">
                <a:solidFill>
                  <a:prstClr val="black"/>
                </a:solidFill>
                <a:sym typeface="Trebuchet MS" pitchFamily="-100" charset="0"/>
              </a:rPr>
              <a:pPr defTabSz="410751" fontAlgn="base" hangingPunct="0">
                <a:spcBef>
                  <a:spcPct val="0"/>
                </a:spcBef>
                <a:spcAft>
                  <a:spcPct val="0"/>
                </a:spcAft>
              </a:pPr>
              <a:t>12/10/2015</a:t>
            </a:fld>
            <a:endParaRPr dirty="0">
              <a:solidFill>
                <a:prstClr val="black"/>
              </a:solidFill>
              <a:sym typeface="Trebuchet MS" pitchFamily="-100" charset="0"/>
            </a:endParaRPr>
          </a:p>
        </p:txBody>
      </p:sp>
      <p:sp>
        <p:nvSpPr>
          <p:cNvPr id="9" name="Slide Number Placeholder 8"/>
          <p:cNvSpPr>
            <a:spLocks noGrp="1"/>
          </p:cNvSpPr>
          <p:nvPr>
            <p:ph type="sldNum" sz="quarter" idx="12"/>
          </p:nvPr>
        </p:nvSpPr>
        <p:spPr>
          <a:xfrm>
            <a:off x="8318501" y="5848382"/>
            <a:ext cx="647700" cy="365125"/>
          </a:xfrm>
          <a:prstGeom prst="rect">
            <a:avLst/>
          </a:prstGeom>
        </p:spPr>
        <p:txBody>
          <a:bodyPr/>
          <a:lstStyle>
            <a:lvl1pPr>
              <a:defRPr>
                <a:solidFill>
                  <a:srgbClr val="005472"/>
                </a:solidFill>
              </a:defRPr>
            </a:lvl1pPr>
          </a:lstStyle>
          <a:p>
            <a:pPr defTabSz="410751" fontAlgn="base" hangingPunct="0">
              <a:spcBef>
                <a:spcPct val="0"/>
              </a:spcBef>
              <a:spcAft>
                <a:spcPct val="0"/>
              </a:spcAft>
            </a:pPr>
            <a:fld id="{2FFE817D-0A7C-4326-AD37-636457DE52A1}" type="slidenum">
              <a:rPr lang="en-US" smtClean="0">
                <a:sym typeface="Trebuchet MS" pitchFamily="-100" charset="0"/>
              </a:rPr>
              <a:pPr defTabSz="410751" fontAlgn="base" hangingPunct="0">
                <a:spcBef>
                  <a:spcPct val="0"/>
                </a:spcBef>
                <a:spcAft>
                  <a:spcPct val="0"/>
                </a:spcAft>
              </a:pPr>
              <a:t>‹#›</a:t>
            </a:fld>
            <a:endParaRPr lang="en-US" dirty="0">
              <a:sym typeface="Trebuchet MS" pitchFamily="-100" charset="0"/>
            </a:endParaRPr>
          </a:p>
        </p:txBody>
      </p:sp>
      <p:sp>
        <p:nvSpPr>
          <p:cNvPr id="10" name="Footer Placeholder 9"/>
          <p:cNvSpPr>
            <a:spLocks noGrp="1"/>
          </p:cNvSpPr>
          <p:nvPr>
            <p:ph type="ftr" sz="quarter" idx="13"/>
          </p:nvPr>
        </p:nvSpPr>
        <p:spPr>
          <a:xfrm>
            <a:off x="1657352" y="6546882"/>
            <a:ext cx="5838825" cy="365125"/>
          </a:xfrm>
          <a:prstGeom prst="rect">
            <a:avLst/>
          </a:prstGeom>
        </p:spPr>
        <p:txBody>
          <a:bodyPr/>
          <a:lstStyle>
            <a:lvl1pPr>
              <a:defRPr sz="750">
                <a:latin typeface="Verdana" pitchFamily="34" charset="0"/>
              </a:defRPr>
            </a:lvl1pPr>
          </a:lstStyle>
          <a:p>
            <a:pPr defTabSz="410751" hangingPunct="0"/>
            <a:r>
              <a:rPr lang="en-CA" altLang="ja-JP" dirty="0" smtClean="0">
                <a:solidFill>
                  <a:prstClr val="black"/>
                </a:solidFill>
                <a:ea typeface="MS Mincho" pitchFamily="49" charset="-128"/>
                <a:cs typeface="Times New Roman" pitchFamily="18" charset="0"/>
                <a:sym typeface="Trebuchet MS" pitchFamily="-100" charset="0"/>
              </a:rPr>
              <a:t>© 2010 Colorado Regional Health Information Organization (CORHIO) - All Rights Reserved</a:t>
            </a:r>
          </a:p>
          <a:p>
            <a:pPr defTabSz="410751" hangingPunct="0"/>
            <a:r>
              <a:rPr lang="en-CA" altLang="ja-JP" dirty="0" smtClean="0">
                <a:solidFill>
                  <a:prstClr val="black"/>
                </a:solidFill>
                <a:ea typeface="MS Mincho" pitchFamily="49" charset="-128"/>
                <a:cs typeface="Times New Roman" pitchFamily="18" charset="0"/>
                <a:sym typeface="Trebuchet MS" pitchFamily="-100" charset="0"/>
              </a:rPr>
              <a:t>CORHIO Proprietary - Not For Redistribution</a:t>
            </a:r>
            <a:endParaRPr lang="en-CA" altLang="ja-JP" dirty="0" smtClean="0">
              <a:solidFill>
                <a:prstClr val="black"/>
              </a:solidFill>
              <a:sym typeface="Trebuchet MS" pitchFamily="-100" charset="0"/>
            </a:endParaRPr>
          </a:p>
          <a:p>
            <a:pPr defTabSz="410751" hangingPunct="0"/>
            <a:endParaRPr lang="en-US" dirty="0">
              <a:solidFill>
                <a:prstClr val="black"/>
              </a:solidFill>
              <a:sym typeface="Trebuchet MS" pitchFamily="-100" charset="0"/>
            </a:endParaRPr>
          </a:p>
        </p:txBody>
      </p:sp>
    </p:spTree>
    <p:extLst>
      <p:ext uri="{BB962C8B-B14F-4D97-AF65-F5344CB8AC3E}">
        <p14:creationId xmlns:p14="http://schemas.microsoft.com/office/powerpoint/2010/main" xmlns="" val="3975220971"/>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2" y="274638"/>
            <a:ext cx="6429375"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1"/>
          </p:nvPr>
        </p:nvSpPr>
        <p:spPr/>
        <p:txBody>
          <a:bodyPr/>
          <a:lstStyle/>
          <a:p>
            <a:fld id="{D1052F1D-A123-4CA4-AF23-4522C85E629D}" type="datetime1">
              <a:rPr lang="en-US" smtClean="0">
                <a:solidFill>
                  <a:prstClr val="black"/>
                </a:solidFill>
              </a:rPr>
              <a:pPr/>
              <a:t>12/10/2015</a:t>
            </a:fld>
            <a:endParaRPr lang="en-US" dirty="0">
              <a:solidFill>
                <a:prstClr val="black"/>
              </a:solidFill>
            </a:endParaRPr>
          </a:p>
        </p:txBody>
      </p:sp>
      <p:sp>
        <p:nvSpPr>
          <p:cNvPr id="9" name="Slide Number Placeholder 8"/>
          <p:cNvSpPr>
            <a:spLocks noGrp="1"/>
          </p:cNvSpPr>
          <p:nvPr>
            <p:ph type="sldNum" sz="quarter" idx="12"/>
          </p:nvPr>
        </p:nvSpPr>
        <p:spPr/>
        <p:txBody>
          <a:bodyPr/>
          <a:lstStyle>
            <a:lvl1pPr>
              <a:defRPr>
                <a:solidFill>
                  <a:srgbClr val="005472"/>
                </a:solidFill>
              </a:defRPr>
            </a:lvl1pPr>
          </a:lstStyle>
          <a:p>
            <a:fld id="{2FFE817D-0A7C-4326-AD37-636457DE52A1}" type="slidenum">
              <a:rPr lang="en-US" smtClean="0"/>
              <a:pPr/>
              <a:t>‹#›</a:t>
            </a:fld>
            <a:endParaRPr lang="en-US" dirty="0"/>
          </a:p>
        </p:txBody>
      </p:sp>
      <p:sp>
        <p:nvSpPr>
          <p:cNvPr id="10" name="Footer Placeholder 9"/>
          <p:cNvSpPr>
            <a:spLocks noGrp="1"/>
          </p:cNvSpPr>
          <p:nvPr>
            <p:ph type="ftr" sz="quarter" idx="13"/>
          </p:nvPr>
        </p:nvSpPr>
        <p:spPr/>
        <p:txBody>
          <a:bodyPr/>
          <a:lstStyle>
            <a:lvl1pPr>
              <a:defRPr sz="750">
                <a:latin typeface="Verdana" pitchFamily="34" charset="0"/>
              </a:defRPr>
            </a:lvl1pPr>
          </a:lstStyle>
          <a:p>
            <a:r>
              <a:rPr lang="en-US" altLang="ja-JP" smtClean="0">
                <a:solidFill>
                  <a:prstClr val="black"/>
                </a:solidFill>
                <a:ea typeface="MS Mincho" pitchFamily="49" charset="-128"/>
                <a:cs typeface="Times New Roman" pitchFamily="18" charset="0"/>
              </a:rPr>
              <a:t>© 2010 Colorado Regional Health Information Organization (CORHIO) - All Rights Reserved CORHIO Proprietary - Not For Redistribution </a:t>
            </a:r>
            <a:endParaRPr lang="en-US" dirty="0">
              <a:solidFill>
                <a:prstClr val="black"/>
              </a:solidFill>
            </a:endParaRPr>
          </a:p>
        </p:txBody>
      </p:sp>
    </p:spTree>
    <p:extLst>
      <p:ext uri="{BB962C8B-B14F-4D97-AF65-F5344CB8AC3E}">
        <p14:creationId xmlns:p14="http://schemas.microsoft.com/office/powerpoint/2010/main" xmlns="" val="3785469393"/>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6"/>
            <a:ext cx="4038600" cy="4525963"/>
          </a:xfrm>
        </p:spPr>
        <p:txBody>
          <a:bodyPr/>
          <a:lstStyle>
            <a:lvl1pPr>
              <a:defRPr sz="2400"/>
            </a:lvl1pPr>
            <a:lvl2pPr>
              <a:defRPr sz="2000"/>
            </a:lvl2pPr>
            <a:lvl3pPr>
              <a:defRPr sz="1800"/>
            </a:lvl3pPr>
            <a:lvl4pPr>
              <a:defRPr sz="1600"/>
            </a:lvl4pPr>
            <a:lvl5pPr>
              <a:defRPr sz="15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6"/>
            <a:ext cx="4038600" cy="4525963"/>
          </a:xfrm>
        </p:spPr>
        <p:txBody>
          <a:bodyPr/>
          <a:lstStyle>
            <a:lvl1pPr>
              <a:defRPr sz="2400"/>
            </a:lvl1pPr>
            <a:lvl2pPr>
              <a:defRPr sz="2000"/>
            </a:lvl2pPr>
            <a:lvl3pPr>
              <a:defRPr sz="1800"/>
            </a:lvl3pPr>
            <a:lvl4pPr>
              <a:defRPr sz="1600"/>
            </a:lvl4pPr>
            <a:lvl5pPr>
              <a:defRPr sz="15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111FFA-0B46-4E6B-9CF1-D70BC3C5D91A}" type="datetime1">
              <a:rPr lang="en-US" smtClean="0">
                <a:solidFill>
                  <a:prstClr val="black"/>
                </a:solidFill>
              </a:rPr>
              <a:pPr/>
              <a:t>12/10/2015</a:t>
            </a:fld>
            <a:endParaRPr lang="en-US">
              <a:solidFill>
                <a:prstClr val="black"/>
              </a:solidFill>
            </a:endParaRPr>
          </a:p>
        </p:txBody>
      </p:sp>
      <p:sp>
        <p:nvSpPr>
          <p:cNvPr id="6" name="Footer Placeholder 5"/>
          <p:cNvSpPr>
            <a:spLocks noGrp="1"/>
          </p:cNvSpPr>
          <p:nvPr>
            <p:ph type="ftr" sz="quarter" idx="11"/>
          </p:nvPr>
        </p:nvSpPr>
        <p:spPr/>
        <p:txBody>
          <a:bodyPr/>
          <a:lstStyle/>
          <a:p>
            <a:r>
              <a:rPr lang="en-CA" altLang="ja-JP" dirty="0" smtClean="0">
                <a:solidFill>
                  <a:prstClr val="black"/>
                </a:solidFill>
                <a:ea typeface="MS Mincho" pitchFamily="49" charset="-128"/>
                <a:cs typeface="Times New Roman" pitchFamily="18" charset="0"/>
              </a:rPr>
              <a:t>© 2010 Colorado Regional Health Information Organization (CORHIO) - All Rights Reserved</a:t>
            </a:r>
          </a:p>
          <a:p>
            <a:r>
              <a:rPr lang="en-CA" altLang="ja-JP" dirty="0" smtClean="0">
                <a:solidFill>
                  <a:prstClr val="black"/>
                </a:solidFill>
                <a:ea typeface="MS Mincho" pitchFamily="49" charset="-128"/>
                <a:cs typeface="Times New Roman" pitchFamily="18" charset="0"/>
              </a:rPr>
              <a:t>CORHIO Proprietary - Not For Redistribution</a:t>
            </a:r>
            <a:endParaRPr lang="en-CA" altLang="ja-JP" dirty="0" smtClean="0">
              <a:solidFill>
                <a:prstClr val="black"/>
              </a:solidFill>
            </a:endParaRPr>
          </a:p>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FE2C3E4D-62E0-4017-9934-447AAA6326B1}" type="slidenum">
              <a:rPr lang="en-US" smtClean="0"/>
              <a:pPr/>
              <a:t>‹#›</a:t>
            </a:fld>
            <a:endParaRPr lang="en-US"/>
          </a:p>
        </p:txBody>
      </p:sp>
    </p:spTree>
    <p:extLst>
      <p:ext uri="{BB962C8B-B14F-4D97-AF65-F5344CB8AC3E}">
        <p14:creationId xmlns:p14="http://schemas.microsoft.com/office/powerpoint/2010/main" xmlns="" val="2384723154"/>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19275" y="3406776"/>
            <a:ext cx="6762750" cy="850900"/>
          </a:xfrm>
        </p:spPr>
        <p:txBody>
          <a:bodyPr/>
          <a:lstStyle/>
          <a:p>
            <a:r>
              <a:rPr lang="en-US" smtClean="0"/>
              <a:t>Click to edit Master title style</a:t>
            </a:r>
            <a:endParaRPr lang="en-US"/>
          </a:p>
        </p:txBody>
      </p:sp>
      <p:sp>
        <p:nvSpPr>
          <p:cNvPr id="3" name="Subtitle 2"/>
          <p:cNvSpPr>
            <a:spLocks noGrp="1"/>
          </p:cNvSpPr>
          <p:nvPr>
            <p:ph type="subTitle" idx="1"/>
          </p:nvPr>
        </p:nvSpPr>
        <p:spPr>
          <a:xfrm>
            <a:off x="1819276" y="4257709"/>
            <a:ext cx="4143375" cy="428625"/>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2213248100"/>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showMasterSp="0" type="blank">
  <p:cSld name="1_Blank">
    <p:spTree>
      <p:nvGrpSpPr>
        <p:cNvPr id="1" name=""/>
        <p:cNvGrpSpPr/>
        <p:nvPr/>
      </p:nvGrpSpPr>
      <p:grpSpPr>
        <a:xfrm>
          <a:off x="0" y="0"/>
          <a:ext cx="0" cy="0"/>
          <a:chOff x="0" y="0"/>
          <a:chExt cx="0" cy="0"/>
        </a:xfrm>
      </p:grpSpPr>
      <p:pic>
        <p:nvPicPr>
          <p:cNvPr id="2" name="Picture 8" descr="COR_PPT_cover"/>
          <p:cNvPicPr>
            <a:picLocks noChangeAspect="1" noChangeArrowheads="1"/>
          </p:cNvPicPr>
          <p:nvPr userDrawn="1"/>
        </p:nvPicPr>
        <p:blipFill>
          <a:blip r:embed="rId2" cstate="print"/>
          <a:srcRect/>
          <a:stretch>
            <a:fillRect/>
          </a:stretch>
        </p:blipFill>
        <p:spPr bwMode="auto">
          <a:xfrm>
            <a:off x="17" y="34"/>
            <a:ext cx="9140825" cy="6854825"/>
          </a:xfrm>
          <a:prstGeom prst="rect">
            <a:avLst/>
          </a:prstGeom>
          <a:noFill/>
        </p:spPr>
      </p:pic>
      <p:sp>
        <p:nvSpPr>
          <p:cNvPr id="3" name="Date Placeholder 1"/>
          <p:cNvSpPr>
            <a:spLocks noGrp="1"/>
          </p:cNvSpPr>
          <p:nvPr>
            <p:ph type="dt" sz="half" idx="10"/>
          </p:nvPr>
        </p:nvSpPr>
        <p:spPr>
          <a:xfrm>
            <a:off x="6400800" y="6289709"/>
            <a:ext cx="2374900" cy="365125"/>
          </a:xfrm>
          <a:prstGeom prst="rect">
            <a:avLst/>
          </a:prstGeom>
        </p:spPr>
        <p:txBody>
          <a:bodyPr/>
          <a:lstStyle>
            <a:lvl1pPr>
              <a:defRPr/>
            </a:lvl1pPr>
          </a:lstStyle>
          <a:p>
            <a:pPr>
              <a:defRPr/>
            </a:pPr>
            <a:fld id="{E146459F-167C-4039-8C82-1478825C2D2E}" type="datetime1">
              <a:rPr lang="en-US" smtClean="0">
                <a:solidFill>
                  <a:prstClr val="black"/>
                </a:solidFill>
              </a:rPr>
              <a:pPr>
                <a:defRPr/>
              </a:pPr>
              <a:t>12/10/2015</a:t>
            </a:fld>
            <a:endParaRPr lang="en-US">
              <a:solidFill>
                <a:prstClr val="black"/>
              </a:solidFill>
            </a:endParaRPr>
          </a:p>
        </p:txBody>
      </p:sp>
      <p:sp>
        <p:nvSpPr>
          <p:cNvPr id="4" name="Footer Placeholder 2"/>
          <p:cNvSpPr>
            <a:spLocks noGrp="1"/>
          </p:cNvSpPr>
          <p:nvPr>
            <p:ph type="ftr" sz="quarter" idx="11"/>
          </p:nvPr>
        </p:nvSpPr>
        <p:spPr>
          <a:xfrm>
            <a:off x="349251" y="6289709"/>
            <a:ext cx="3155950" cy="365125"/>
          </a:xfrm>
          <a:prstGeom prst="rect">
            <a:avLst/>
          </a:prstGeom>
        </p:spPr>
        <p:txBody>
          <a:bodyPr/>
          <a:lstStyle>
            <a:lvl1pPr>
              <a:defRPr/>
            </a:lvl1pPr>
          </a:lstStyle>
          <a:p>
            <a:pPr>
              <a:defRPr/>
            </a:pPr>
            <a:r>
              <a:rPr lang="en-US" smtClean="0">
                <a:solidFill>
                  <a:prstClr val="black"/>
                </a:solidFill>
              </a:rPr>
              <a:t>© 2010 Colorado Regional Health Information Organization (CORHIO) - All Rights Reserved CORHIO Proprietary - Not For Redistribution </a:t>
            </a:r>
            <a:endParaRPr lang="en-US">
              <a:solidFill>
                <a:prstClr val="black"/>
              </a:solidFill>
            </a:endParaRPr>
          </a:p>
        </p:txBody>
      </p:sp>
      <p:sp>
        <p:nvSpPr>
          <p:cNvPr id="5" name="Slide Number Placeholder 3"/>
          <p:cNvSpPr>
            <a:spLocks noGrp="1"/>
          </p:cNvSpPr>
          <p:nvPr>
            <p:ph type="sldNum" sz="quarter" idx="12"/>
          </p:nvPr>
        </p:nvSpPr>
        <p:spPr>
          <a:xfrm>
            <a:off x="4305300" y="6289709"/>
            <a:ext cx="533400" cy="365125"/>
          </a:xfrm>
          <a:prstGeom prst="rect">
            <a:avLst/>
          </a:prstGeom>
        </p:spPr>
        <p:txBody>
          <a:bodyPr/>
          <a:lstStyle>
            <a:lvl1pPr>
              <a:defRPr/>
            </a:lvl1pPr>
          </a:lstStyle>
          <a:p>
            <a:pPr>
              <a:defRPr/>
            </a:pPr>
            <a:fld id="{F0D21894-1190-442E-9934-BBF3D84F0156}"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xmlns="" val="2216931614"/>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Trebuchet-White Title Slide">
    <p:bg>
      <p:bgRef idx="1001">
        <a:schemeClr val="bg1"/>
      </p:bgRef>
    </p:bg>
    <p:spTree>
      <p:nvGrpSpPr>
        <p:cNvPr id="1" name=""/>
        <p:cNvGrpSpPr/>
        <p:nvPr/>
      </p:nvGrpSpPr>
      <p:grpSpPr>
        <a:xfrm>
          <a:off x="0" y="0"/>
          <a:ext cx="0" cy="0"/>
          <a:chOff x="0" y="0"/>
          <a:chExt cx="0" cy="0"/>
        </a:xfrm>
      </p:grpSpPr>
      <p:sp>
        <p:nvSpPr>
          <p:cNvPr id="4" name="Title Placeholder"/>
          <p:cNvSpPr>
            <a:spLocks noGrp="1"/>
          </p:cNvSpPr>
          <p:nvPr>
            <p:ph type="title"/>
          </p:nvPr>
        </p:nvSpPr>
        <p:spPr bwMode="auto">
          <a:xfrm>
            <a:off x="446495" y="1660943"/>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57"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3"/>
          </p:nvPr>
        </p:nvSpPr>
        <p:spPr>
          <a:xfrm>
            <a:off x="5944905" y="5259250"/>
            <a:ext cx="2057177" cy="365001"/>
          </a:xfrm>
        </p:spPr>
        <p:txBody>
          <a:bodyPr/>
          <a:lstStyle/>
          <a:p>
            <a:pPr algn="r"/>
            <a:fld id="{10E01DED-5ADE-41E7-8881-327ED67474B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2"/>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45407211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Trebuchet-Images-White Title Slide">
    <p:bg>
      <p:bgRef idx="1001">
        <a:schemeClr val="bg1"/>
      </p:bgRef>
    </p:bg>
    <p:spTree>
      <p:nvGrpSpPr>
        <p:cNvPr id="1" name=""/>
        <p:cNvGrpSpPr/>
        <p:nvPr/>
      </p:nvGrpSpPr>
      <p:grpSpPr>
        <a:xfrm>
          <a:off x="0" y="0"/>
          <a:ext cx="0" cy="0"/>
          <a:chOff x="0" y="0"/>
          <a:chExt cx="0" cy="0"/>
        </a:xfrm>
      </p:grpSpPr>
      <p:sp>
        <p:nvSpPr>
          <p:cNvPr id="6" name="AutoShape 5" descr="&quot;&quot;"/>
          <p:cNvSpPr>
            <a:spLocks/>
          </p:cNvSpPr>
          <p:nvPr userDrawn="1"/>
        </p:nvSpPr>
        <p:spPr bwMode="auto">
          <a:xfrm>
            <a:off x="0" y="481134"/>
            <a:ext cx="9161860" cy="128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49804"/>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defRPr/>
            </a:pPr>
            <a:endParaRPr lang="en-US" sz="1547" dirty="0">
              <a:solidFill>
                <a:srgbClr val="5C6670"/>
              </a:solidFill>
              <a:latin typeface="Trebuchet MS"/>
              <a:sym typeface="Trebuchet MS" pitchFamily="-100" charset="0"/>
            </a:endParaRPr>
          </a:p>
        </p:txBody>
      </p:sp>
      <p:sp>
        <p:nvSpPr>
          <p:cNvPr id="9" name="Content Placeholder 11"/>
          <p:cNvSpPr>
            <a:spLocks noGrp="1"/>
          </p:cNvSpPr>
          <p:nvPr>
            <p:ph sz="quarter" idx="14" hasCustomPrompt="1"/>
          </p:nvPr>
        </p:nvSpPr>
        <p:spPr>
          <a:xfrm>
            <a:off x="446486" y="481134"/>
            <a:ext cx="1285875" cy="1285875"/>
          </a:xfrm>
          <a:prstGeom prst="rect">
            <a:avLst/>
          </a:prstGeom>
        </p:spPr>
        <p:txBody>
          <a:bodyPr/>
          <a:lstStyle>
            <a:lvl1pPr marL="0" indent="0">
              <a:defRPr lang="en-US" sz="1547" baseline="0" dirty="0">
                <a:solidFill>
                  <a:schemeClr val="bg1"/>
                </a:solidFill>
              </a:defRPr>
            </a:lvl1pPr>
          </a:lstStyle>
          <a:p>
            <a:pPr lvl="0"/>
            <a:r>
              <a:rPr lang="en-US" dirty="0" smtClean="0"/>
              <a:t>Click to add Image</a:t>
            </a:r>
            <a:endParaRPr lang="en-US" dirty="0"/>
          </a:p>
        </p:txBody>
      </p:sp>
      <p:sp>
        <p:nvSpPr>
          <p:cNvPr id="11" name="Content Placeholder 11"/>
          <p:cNvSpPr>
            <a:spLocks noGrp="1"/>
          </p:cNvSpPr>
          <p:nvPr>
            <p:ph sz="quarter" idx="16" hasCustomPrompt="1"/>
          </p:nvPr>
        </p:nvSpPr>
        <p:spPr>
          <a:xfrm>
            <a:off x="3929063" y="482224"/>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10" name="Content Placeholder 11"/>
          <p:cNvSpPr>
            <a:spLocks noGrp="1"/>
          </p:cNvSpPr>
          <p:nvPr>
            <p:ph sz="quarter" idx="15" hasCustomPrompt="1"/>
          </p:nvPr>
        </p:nvSpPr>
        <p:spPr>
          <a:xfrm>
            <a:off x="7411643" y="481134"/>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4" name="Title Placeholder"/>
          <p:cNvSpPr>
            <a:spLocks noGrp="1"/>
          </p:cNvSpPr>
          <p:nvPr>
            <p:ph type="title"/>
          </p:nvPr>
        </p:nvSpPr>
        <p:spPr bwMode="auto">
          <a:xfrm>
            <a:off x="446495" y="1660943"/>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57"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8"/>
          </p:nvPr>
        </p:nvSpPr>
        <p:spPr>
          <a:xfrm>
            <a:off x="5944905" y="5259250"/>
            <a:ext cx="2057177" cy="365001"/>
          </a:xfrm>
        </p:spPr>
        <p:txBody>
          <a:bodyPr/>
          <a:lstStyle/>
          <a:p>
            <a:pPr algn="r"/>
            <a:fld id="{5350CD8B-27AF-48B9-AF74-0C3ACF2D322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7"/>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0728494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Trebuchet-Images 2-White Title Slide">
    <p:bg>
      <p:bgRef idx="1001">
        <a:schemeClr val="bg1"/>
      </p:bgRef>
    </p:bg>
    <p:spTree>
      <p:nvGrpSpPr>
        <p:cNvPr id="1" name=""/>
        <p:cNvGrpSpPr/>
        <p:nvPr/>
      </p:nvGrpSpPr>
      <p:grpSpPr>
        <a:xfrm>
          <a:off x="0" y="0"/>
          <a:ext cx="0" cy="0"/>
          <a:chOff x="0" y="0"/>
          <a:chExt cx="0" cy="0"/>
        </a:xfrm>
      </p:grpSpPr>
      <p:sp>
        <p:nvSpPr>
          <p:cNvPr id="12" name="AutoShape 5" descr="&quot;&quot;"/>
          <p:cNvSpPr>
            <a:spLocks/>
          </p:cNvSpPr>
          <p:nvPr userDrawn="1"/>
        </p:nvSpPr>
        <p:spPr bwMode="auto">
          <a:xfrm rot="5400000">
            <a:off x="-2359581" y="2359591"/>
            <a:ext cx="6107906" cy="1388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50196"/>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endParaRPr lang="en-US" sz="1547" dirty="0">
              <a:solidFill>
                <a:srgbClr val="5C6670"/>
              </a:solidFill>
              <a:latin typeface="Trebuchet MS"/>
              <a:sym typeface="Trebuchet MS" pitchFamily="-100" charset="0"/>
            </a:endParaRPr>
          </a:p>
        </p:txBody>
      </p:sp>
      <p:sp>
        <p:nvSpPr>
          <p:cNvPr id="13" name="Content Placeholder 11"/>
          <p:cNvSpPr>
            <a:spLocks noGrp="1"/>
          </p:cNvSpPr>
          <p:nvPr>
            <p:ph sz="quarter" idx="17" hasCustomPrompt="1"/>
          </p:nvPr>
        </p:nvSpPr>
        <p:spPr>
          <a:xfrm>
            <a:off x="-25716" y="368620"/>
            <a:ext cx="1414463" cy="1414463"/>
          </a:xfrm>
          <a:prstGeom prst="rect">
            <a:avLst/>
          </a:prstGeom>
        </p:spPr>
        <p:txBody>
          <a:bodyPr/>
          <a:lstStyle>
            <a:lvl1pPr marL="0" indent="0">
              <a:defRPr sz="1547" baseline="0">
                <a:solidFill>
                  <a:schemeClr val="bg1"/>
                </a:solidFill>
              </a:defRPr>
            </a:lvl1pPr>
          </a:lstStyle>
          <a:p>
            <a:pPr lvl="0"/>
            <a:r>
              <a:rPr lang="en-US" dirty="0" smtClean="0"/>
              <a:t>Click to add Image</a:t>
            </a:r>
            <a:endParaRPr lang="en-US" dirty="0"/>
          </a:p>
        </p:txBody>
      </p:sp>
      <p:sp>
        <p:nvSpPr>
          <p:cNvPr id="15" name="Content Placeholder 11"/>
          <p:cNvSpPr>
            <a:spLocks noGrp="1"/>
          </p:cNvSpPr>
          <p:nvPr>
            <p:ph sz="quarter" idx="19" hasCustomPrompt="1"/>
          </p:nvPr>
        </p:nvSpPr>
        <p:spPr>
          <a:xfrm>
            <a:off x="-25716" y="2351556"/>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14" name="Content Placeholder 11"/>
          <p:cNvSpPr>
            <a:spLocks noGrp="1"/>
          </p:cNvSpPr>
          <p:nvPr>
            <p:ph sz="quarter" idx="18" hasCustomPrompt="1"/>
          </p:nvPr>
        </p:nvSpPr>
        <p:spPr>
          <a:xfrm>
            <a:off x="-25716" y="4334491"/>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4" name="Title Placeholder"/>
          <p:cNvSpPr>
            <a:spLocks noGrp="1"/>
          </p:cNvSpPr>
          <p:nvPr>
            <p:ph type="title"/>
          </p:nvPr>
        </p:nvSpPr>
        <p:spPr bwMode="auto">
          <a:xfrm>
            <a:off x="446495" y="1660943"/>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837372"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928001"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21"/>
          </p:nvPr>
        </p:nvSpPr>
        <p:spPr>
          <a:xfrm>
            <a:off x="6642135" y="5259250"/>
            <a:ext cx="2057177" cy="365001"/>
          </a:xfrm>
        </p:spPr>
        <p:txBody>
          <a:bodyPr/>
          <a:lstStyle/>
          <a:p>
            <a:pPr algn="r"/>
            <a:fld id="{73FEE6FF-9DD7-4C34-BC45-37A8959F1E8C}"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2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15066905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Trebuchet-White Mission Slide">
    <p:spTree>
      <p:nvGrpSpPr>
        <p:cNvPr id="1" name=""/>
        <p:cNvGrpSpPr/>
        <p:nvPr/>
      </p:nvGrpSpPr>
      <p:grpSpPr>
        <a:xfrm>
          <a:off x="0" y="0"/>
          <a:ext cx="0" cy="0"/>
          <a:chOff x="0" y="0"/>
          <a:chExt cx="0" cy="0"/>
        </a:xfrm>
      </p:grpSpPr>
      <p:sp>
        <p:nvSpPr>
          <p:cNvPr id="6" name="TextBox 5"/>
          <p:cNvSpPr txBox="1"/>
          <p:nvPr userDrawn="1"/>
        </p:nvSpPr>
        <p:spPr>
          <a:xfrm>
            <a:off x="628429" y="629281"/>
            <a:ext cx="7661672" cy="806375"/>
          </a:xfrm>
          <a:prstGeom prst="rect">
            <a:avLst/>
          </a:prstGeom>
          <a:noFill/>
        </p:spPr>
        <p:txBody>
          <a:bodyPr wrap="square" rtlCol="0" anchor="ctr">
            <a:spAutoFit/>
          </a:bodyPr>
          <a:lstStyle/>
          <a:p>
            <a:pPr defTabSz="410751" hangingPunct="0"/>
            <a:r>
              <a:rPr lang="en-US" sz="4640" b="1" i="1" dirty="0" smtClean="0">
                <a:solidFill>
                  <a:srgbClr val="4F5858"/>
                </a:solidFill>
                <a:latin typeface="Trebuchet MS"/>
                <a:sym typeface="Trebuchet MS" pitchFamily="-100" charset="0"/>
              </a:rPr>
              <a:t>Our Mission</a:t>
            </a:r>
            <a:endParaRPr lang="en-US" sz="4640" b="1" i="1" dirty="0">
              <a:solidFill>
                <a:srgbClr val="4F5858"/>
              </a:solidFill>
              <a:latin typeface="Trebuchet MS"/>
              <a:sym typeface="Trebuchet MS" pitchFamily="-100" charset="0"/>
            </a:endParaRPr>
          </a:p>
        </p:txBody>
      </p:sp>
      <p:sp>
        <p:nvSpPr>
          <p:cNvPr id="5" name="TextBox 4"/>
          <p:cNvSpPr txBox="1"/>
          <p:nvPr userDrawn="1"/>
        </p:nvSpPr>
        <p:spPr>
          <a:xfrm>
            <a:off x="628429" y="1727192"/>
            <a:ext cx="7887146" cy="3403624"/>
          </a:xfrm>
          <a:prstGeom prst="rect">
            <a:avLst/>
          </a:prstGeom>
          <a:noFill/>
        </p:spPr>
        <p:txBody>
          <a:bodyPr wrap="square" rtlCol="0" anchor="ctr">
            <a:spAutoFit/>
          </a:bodyPr>
          <a:lstStyle/>
          <a:p>
            <a:pPr algn="ctr" defTabSz="410751" hangingPunct="0">
              <a:defRPr/>
            </a:pPr>
            <a:r>
              <a:rPr lang="en-US" sz="4219" b="1" dirty="0" smtClean="0">
                <a:solidFill>
                  <a:srgbClr val="4F5858"/>
                </a:solidFill>
                <a:latin typeface="Trebuchet MS"/>
                <a:sym typeface="Trebuchet MS" pitchFamily="-100" charset="0"/>
              </a:rPr>
              <a:t>Improving</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health care access and outcomes for the </a:t>
            </a:r>
            <a:r>
              <a:rPr lang="en-US" sz="4219" b="1" dirty="0" smtClean="0">
                <a:solidFill>
                  <a:srgbClr val="4F5858"/>
                </a:solidFill>
                <a:latin typeface="Trebuchet MS"/>
                <a:sym typeface="Trebuchet MS" pitchFamily="-100" charset="0"/>
              </a:rPr>
              <a:t>people</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we serve while demonstrating sound stewardship of financial </a:t>
            </a:r>
            <a:r>
              <a:rPr lang="en-US" sz="4219" b="1" dirty="0" smtClean="0">
                <a:solidFill>
                  <a:srgbClr val="4F5858"/>
                </a:solidFill>
                <a:latin typeface="Trebuchet MS"/>
                <a:sym typeface="Trebuchet MS" pitchFamily="-100" charset="0"/>
              </a:rPr>
              <a:t>resources</a:t>
            </a:r>
            <a:endParaRPr lang="en-US" sz="3797" b="1" dirty="0" smtClean="0">
              <a:solidFill>
                <a:srgbClr val="4F5858"/>
              </a:solidFill>
              <a:latin typeface="Trebuchet MS"/>
              <a:sym typeface="Trebuchet MS" pitchFamily="-100" charset="0"/>
            </a:endParaRPr>
          </a:p>
          <a:p>
            <a:pPr defTabSz="410751" hangingPunct="0"/>
            <a:endParaRPr lang="en-US" sz="1266" dirty="0">
              <a:solidFill>
                <a:srgbClr val="4F5858"/>
              </a:solidFill>
              <a:latin typeface="Trebuchet MS"/>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83563433"/>
      </p:ext>
    </p:extLst>
  </p:cSld>
  <p:clrMapOvr>
    <a:masterClrMapping/>
  </p:clrMapOvr>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Trebuchet-White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429" y="642958"/>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4" name="Content Placeholder 3"/>
          <p:cNvSpPr>
            <a:spLocks noGrp="1"/>
          </p:cNvSpPr>
          <p:nvPr>
            <p:ph sz="quarter" idx="10" hasCustomPrompt="1"/>
          </p:nvPr>
        </p:nvSpPr>
        <p:spPr>
          <a:xfrm>
            <a:off x="628429" y="1714500"/>
            <a:ext cx="7887146" cy="4234815"/>
          </a:xfrm>
          <a:prstGeom prst="rect">
            <a:avLst/>
          </a:prstGeom>
        </p:spPr>
        <p:txBody>
          <a:bodyPr/>
          <a:lstStyle>
            <a:lvl1pPr marL="241093" indent="-241093">
              <a:spcBef>
                <a:spcPts val="540"/>
              </a:spcBef>
              <a:buFont typeface="Arial" panose="020B0604020202020204" pitchFamily="34" charset="0"/>
              <a:buChar char="•"/>
              <a:defRPr sz="2531" baseline="0">
                <a:solidFill>
                  <a:schemeClr val="tx1"/>
                </a:solidFill>
              </a:defRPr>
            </a:lvl1pPr>
            <a:lvl2pPr marL="562550" indent="-241093">
              <a:spcBef>
                <a:spcPts val="540"/>
              </a:spcBef>
              <a:buSzPct val="75000"/>
              <a:buFont typeface="Wingdings" panose="05000000000000000000" pitchFamily="2" charset="2"/>
              <a:buChar char="Ø"/>
              <a:defRPr sz="2250" baseline="0">
                <a:solidFill>
                  <a:schemeClr val="tx1"/>
                </a:solidFill>
              </a:defRPr>
            </a:lvl2pPr>
            <a:lvl3pPr marL="843825" indent="-200911">
              <a:spcBef>
                <a:spcPts val="540"/>
              </a:spcBef>
              <a:buSzPct val="75000"/>
              <a:buFont typeface="Wingdings" panose="05000000000000000000" pitchFamily="2" charset="2"/>
              <a:buChar char="§"/>
              <a:defRPr sz="1969">
                <a:solidFill>
                  <a:schemeClr val="tx1"/>
                </a:solidFill>
              </a:defRPr>
            </a:lvl3pPr>
            <a:lvl4pPr marL="1041388" indent="-154032">
              <a:spcBef>
                <a:spcPts val="540"/>
              </a:spcBef>
              <a:buFont typeface="Arial" panose="020B0604020202020204" pitchFamily="34" charset="0"/>
              <a:buChar char="•"/>
              <a:defRPr sz="1687">
                <a:solidFill>
                  <a:schemeClr val="tx1"/>
                </a:solidFill>
              </a:defRPr>
            </a:lvl4pPr>
            <a:lvl5pPr marL="964372" indent="-321457">
              <a:spcBef>
                <a:spcPts val="540"/>
              </a:spcBef>
              <a:buFont typeface="Arial" panose="020B0604020202020204" pitchFamily="34" charset="0"/>
              <a:buChar char="•"/>
              <a:defRPr sz="1406"/>
            </a:lvl5pPr>
          </a:lstStyle>
          <a:p>
            <a:pPr lvl="0"/>
            <a:r>
              <a:rPr lang="en-US" dirty="0" smtClean="0"/>
              <a:t>Use bullet points sparingly</a:t>
            </a:r>
          </a:p>
          <a:p>
            <a:pPr lvl="1"/>
            <a:r>
              <a:rPr lang="en-US" dirty="0" smtClean="0"/>
              <a:t>Try to keep it at 3 – 5 per slide</a:t>
            </a:r>
          </a:p>
          <a:p>
            <a:pPr lvl="0"/>
            <a:r>
              <a:rPr lang="en-US" dirty="0" smtClean="0"/>
              <a:t>Only represent key ideas</a:t>
            </a:r>
          </a:p>
          <a:p>
            <a:pPr lvl="0"/>
            <a:r>
              <a:rPr lang="en-US" dirty="0" smtClean="0"/>
              <a:t>Examine your font size</a:t>
            </a:r>
          </a:p>
          <a:p>
            <a:pPr lvl="1"/>
            <a:r>
              <a:rPr lang="en-US" dirty="0" smtClean="0"/>
              <a:t>Don’t go below 20 </a:t>
            </a:r>
          </a:p>
          <a:p>
            <a:pPr lvl="0"/>
            <a:r>
              <a:rPr lang="en-US" dirty="0" smtClean="0"/>
              <a:t>Only add images/other media if relevant</a:t>
            </a:r>
          </a:p>
          <a:p>
            <a:pPr lvl="1"/>
            <a:r>
              <a:rPr lang="en-US" dirty="0" smtClean="0"/>
              <a:t>Second level</a:t>
            </a:r>
          </a:p>
          <a:p>
            <a:pPr lvl="2"/>
            <a:r>
              <a:rPr lang="en-US" dirty="0" smtClean="0"/>
              <a:t>Third level</a:t>
            </a:r>
          </a:p>
          <a:p>
            <a:pPr lvl="3"/>
            <a:r>
              <a:rPr lang="en-US" dirty="0" smtClean="0"/>
              <a:t>Fourth level (if you MUST)</a:t>
            </a:r>
          </a:p>
        </p:txBody>
      </p:sp>
      <p:sp>
        <p:nvSpPr>
          <p:cNvPr id="3" name="Slide Number Placeholder 2"/>
          <p:cNvSpPr>
            <a:spLocks noGrp="1"/>
          </p:cNvSpPr>
          <p:nvPr>
            <p:ph type="sldNum" sz="quarter" idx="11"/>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32811663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4"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5" name="Slide Number Placeholder 5"/>
          <p:cNvSpPr>
            <a:spLocks noGrp="1"/>
          </p:cNvSpPr>
          <p:nvPr>
            <p:ph type="sldNum" sz="quarter" idx="12"/>
          </p:nvPr>
        </p:nvSpPr>
        <p:spPr/>
        <p:txBody>
          <a:bodyPr/>
          <a:lstStyle>
            <a:lvl1pPr>
              <a:defRPr>
                <a:latin typeface="Calibri" pitchFamily="34" charset="0"/>
              </a:defRPr>
            </a:lvl1pPr>
          </a:lstStyle>
          <a:p>
            <a:pPr>
              <a:defRPr/>
            </a:pPr>
            <a:fld id="{6BAF7D30-FF3F-4624-A40F-0747D7D730D3}" type="slidenum">
              <a:rPr lang="en-US" altLang="en-US"/>
              <a:pPr>
                <a:defRPr/>
              </a:pPr>
              <a:t>‹#›</a:t>
            </a:fld>
            <a:endParaRPr lang="en-US" alt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Trebuchet-White-Graphics and Content">
    <p:spTree>
      <p:nvGrpSpPr>
        <p:cNvPr id="1" name=""/>
        <p:cNvGrpSpPr/>
        <p:nvPr/>
      </p:nvGrpSpPr>
      <p:grpSpPr>
        <a:xfrm>
          <a:off x="0" y="0"/>
          <a:ext cx="0" cy="0"/>
          <a:chOff x="0" y="0"/>
          <a:chExt cx="0" cy="0"/>
        </a:xfrm>
      </p:grpSpPr>
      <p:sp>
        <p:nvSpPr>
          <p:cNvPr id="17" name="Text Placeholder 7"/>
          <p:cNvSpPr>
            <a:spLocks noGrp="1"/>
          </p:cNvSpPr>
          <p:nvPr>
            <p:ph type="body" sz="quarter" idx="15" hasCustomPrompt="1"/>
          </p:nvPr>
        </p:nvSpPr>
        <p:spPr>
          <a:xfrm>
            <a:off x="630079" y="642958"/>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Replace Bullets with Images</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5" name="Content Placeholder 4"/>
          <p:cNvSpPr>
            <a:spLocks noGrp="1"/>
          </p:cNvSpPr>
          <p:nvPr>
            <p:ph sz="quarter" idx="20" hasCustomPrompt="1"/>
          </p:nvPr>
        </p:nvSpPr>
        <p:spPr>
          <a:xfrm>
            <a:off x="533648"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0" name="Content Placeholder 4"/>
          <p:cNvSpPr>
            <a:spLocks noGrp="1"/>
          </p:cNvSpPr>
          <p:nvPr>
            <p:ph sz="quarter" idx="21" hasCustomPrompt="1"/>
          </p:nvPr>
        </p:nvSpPr>
        <p:spPr>
          <a:xfrm>
            <a:off x="5972899"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2" name="Content Placeholder 4"/>
          <p:cNvSpPr>
            <a:spLocks noGrp="1"/>
          </p:cNvSpPr>
          <p:nvPr>
            <p:ph sz="quarter" idx="22" hasCustomPrompt="1"/>
          </p:nvPr>
        </p:nvSpPr>
        <p:spPr>
          <a:xfrm>
            <a:off x="3246844" y="1716643"/>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6" name="Content Placeholder 4"/>
          <p:cNvSpPr>
            <a:spLocks noGrp="1"/>
          </p:cNvSpPr>
          <p:nvPr>
            <p:ph sz="quarter" idx="23" hasCustomPrompt="1"/>
          </p:nvPr>
        </p:nvSpPr>
        <p:spPr>
          <a:xfrm>
            <a:off x="3246844" y="3696891"/>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Tree>
    <p:extLst>
      <p:ext uri="{BB962C8B-B14F-4D97-AF65-F5344CB8AC3E}">
        <p14:creationId xmlns:p14="http://schemas.microsoft.com/office/powerpoint/2010/main" xmlns="" val="1158078656"/>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Trebuchet and Verdana-White-Text Content">
    <p:spTree>
      <p:nvGrpSpPr>
        <p:cNvPr id="1" name=""/>
        <p:cNvGrpSpPr/>
        <p:nvPr/>
      </p:nvGrpSpPr>
      <p:grpSpPr>
        <a:xfrm>
          <a:off x="0" y="0"/>
          <a:ext cx="0" cy="0"/>
          <a:chOff x="0" y="0"/>
          <a:chExt cx="0" cy="0"/>
        </a:xfrm>
      </p:grpSpPr>
      <p:pic>
        <p:nvPicPr>
          <p:cNvPr id="8" name="Picture 7" descr="&quot;&quot;"/>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37448" t="21953" r="38610" b="26798"/>
          <a:stretch/>
        </p:blipFill>
        <p:spPr>
          <a:xfrm>
            <a:off x="3760992" y="1802073"/>
            <a:ext cx="942304" cy="2591334"/>
          </a:xfrm>
          <a:prstGeom prst="rect">
            <a:avLst/>
          </a:prstGeom>
        </p:spPr>
      </p:pic>
      <p:sp>
        <p:nvSpPr>
          <p:cNvPr id="4" name="Text Placeholder 4"/>
          <p:cNvSpPr>
            <a:spLocks noGrp="1"/>
          </p:cNvSpPr>
          <p:nvPr>
            <p:ph type="body" sz="quarter" idx="11" hasCustomPrompt="1"/>
          </p:nvPr>
        </p:nvSpPr>
        <p:spPr>
          <a:xfrm>
            <a:off x="285761" y="2050252"/>
            <a:ext cx="3615851" cy="1820708"/>
          </a:xfrm>
          <a:prstGeom prst="rect">
            <a:avLst/>
          </a:prstGeom>
        </p:spPr>
        <p:txBody>
          <a:bodyPr anchor="ctr"/>
          <a:lstStyle>
            <a:lvl1pPr marL="0" indent="0">
              <a:buNone/>
              <a:defRPr sz="4219"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YOUR MAIN IDEA</a:t>
            </a:r>
            <a:endParaRPr lang="en-US" dirty="0"/>
          </a:p>
        </p:txBody>
      </p:sp>
      <p:sp>
        <p:nvSpPr>
          <p:cNvPr id="7" name="Text Placeholder 6"/>
          <p:cNvSpPr>
            <a:spLocks noGrp="1"/>
          </p:cNvSpPr>
          <p:nvPr>
            <p:ph type="body" sz="quarter" idx="12" hasCustomPrompt="1"/>
          </p:nvPr>
        </p:nvSpPr>
        <p:spPr>
          <a:xfrm>
            <a:off x="4609873" y="1350169"/>
            <a:ext cx="4024789" cy="3516868"/>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text</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68809103"/>
      </p:ext>
    </p:extLst>
  </p:cSld>
  <p:clrMapOvr>
    <a:masterClrMapping/>
  </p:clrMapOvr>
  <p:timing>
    <p:tnLst>
      <p:par>
        <p:cTn id="1" dur="indefinite" restart="never" nodeType="tmRoot"/>
      </p:par>
    </p:tnLst>
  </p:timing>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Trebuchet-White-Text and Image Content">
    <p:spTree>
      <p:nvGrpSpPr>
        <p:cNvPr id="1" name=""/>
        <p:cNvGrpSpPr/>
        <p:nvPr/>
      </p:nvGrpSpPr>
      <p:grpSpPr>
        <a:xfrm>
          <a:off x="0" y="0"/>
          <a:ext cx="0" cy="0"/>
          <a:chOff x="0" y="0"/>
          <a:chExt cx="0" cy="0"/>
        </a:xfrm>
      </p:grpSpPr>
      <p:sp>
        <p:nvSpPr>
          <p:cNvPr id="4" name="Rectangle 3"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6" name="Text Placeholder 11"/>
          <p:cNvSpPr>
            <a:spLocks noGrp="1"/>
          </p:cNvSpPr>
          <p:nvPr>
            <p:ph type="body" sz="quarter" idx="13" hasCustomPrompt="1"/>
          </p:nvPr>
        </p:nvSpPr>
        <p:spPr>
          <a:xfrm>
            <a:off x="1196579" y="2383396"/>
            <a:ext cx="3484245" cy="1717357"/>
          </a:xfrm>
          <a:prstGeom prst="rect">
            <a:avLst/>
          </a:prstGeom>
        </p:spPr>
        <p:txBody>
          <a:bodyPr anchor="ctr"/>
          <a:lstStyle>
            <a:lvl1pPr marL="0" indent="0">
              <a:buNone/>
              <a:defRPr sz="4400" b="1">
                <a:solidFill>
                  <a:schemeClr val="tx1">
                    <a:lumMod val="50000"/>
                  </a:schemeClr>
                </a:solidFill>
                <a:latin typeface="+mj-lt"/>
                <a:ea typeface="Tahoma" panose="020B0604030504040204" pitchFamily="34" charset="0"/>
                <a:cs typeface="Tahoma" panose="020B0604030504040204" pitchFamily="34" charset="0"/>
              </a:defRPr>
            </a:lvl1pPr>
            <a:lvl2pPr>
              <a:buNone/>
              <a:defRPr/>
            </a:lvl2pPr>
            <a:lvl3pPr>
              <a:buNone/>
              <a:defRPr/>
            </a:lvl3pPr>
            <a:lvl4pPr>
              <a:buNone/>
              <a:defRPr/>
            </a:lvl4pPr>
            <a:lvl5pPr>
              <a:buNone/>
              <a:defRPr/>
            </a:lvl5pPr>
          </a:lstStyle>
          <a:p>
            <a:pPr lvl="0"/>
            <a:r>
              <a:rPr lang="en-US" sz="4400" dirty="0" smtClean="0"/>
              <a:t>Insert Key Point Here</a:t>
            </a:r>
            <a:endParaRPr lang="en-US" dirty="0"/>
          </a:p>
        </p:txBody>
      </p:sp>
      <p:sp>
        <p:nvSpPr>
          <p:cNvPr id="5" name="Content Placeholder 4"/>
          <p:cNvSpPr>
            <a:spLocks noGrp="1"/>
          </p:cNvSpPr>
          <p:nvPr>
            <p:ph sz="quarter" idx="12" hasCustomPrompt="1"/>
          </p:nvPr>
        </p:nvSpPr>
        <p:spPr>
          <a:xfrm>
            <a:off x="5098750" y="1468280"/>
            <a:ext cx="3352800" cy="3547544"/>
          </a:xfrm>
          <a:prstGeom prst="roundRect">
            <a:avLst>
              <a:gd name="adj" fmla="val 13467"/>
            </a:avLst>
          </a:prstGeom>
          <a:solidFill>
            <a:schemeClr val="bg1"/>
          </a:solidFill>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3"/>
          </a:lnRef>
          <a:fillRef idx="1">
            <a:schemeClr val="lt1"/>
          </a:fillRef>
          <a:effectRef idx="0">
            <a:schemeClr val="accent3"/>
          </a:effectRef>
          <a:fontRef idx="none"/>
        </p:style>
        <p:txBody>
          <a:bodyPr/>
          <a:lstStyle>
            <a:lvl1pPr marL="0" marR="0" indent="0" algn="ctr" defTabSz="820541" rtl="0" eaLnBrk="1" fontAlgn="auto" latinLnBrk="0" hangingPunct="1">
              <a:lnSpc>
                <a:spcPct val="100000"/>
              </a:lnSpc>
              <a:spcBef>
                <a:spcPct val="20000"/>
              </a:spcBef>
              <a:spcAft>
                <a:spcPts val="0"/>
              </a:spcAft>
              <a:buClrTx/>
              <a:buSzTx/>
              <a:buFont typeface="Arial" pitchFamily="34" charset="0"/>
              <a:buNone/>
              <a:tabLst/>
              <a:defRPr sz="2000" b="1" i="1" baseline="0">
                <a:solidFill>
                  <a:schemeClr val="tx1">
                    <a:lumMod val="50000"/>
                  </a:schemeClr>
                </a:solidFill>
                <a:effectLst/>
              </a:defRPr>
            </a:lvl1pPr>
          </a:lstStyle>
          <a:p>
            <a:pPr lvl="0"/>
            <a:r>
              <a:rPr lang="en-US" dirty="0" smtClean="0"/>
              <a:t>Click to add image or other media</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229600957"/>
      </p:ext>
    </p:extLst>
  </p:cSld>
  <p:clrMapOvr>
    <a:masterClrMapping/>
  </p:clrMapOvr>
  <p:timing>
    <p:tnLst>
      <p:par>
        <p:cTn id="1" dur="indefinite" restart="never" nodeType="tmRoot"/>
      </p:par>
    </p:tnLst>
  </p:timing>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Trebuchet-White-Text Only Content">
    <p:spTree>
      <p:nvGrpSpPr>
        <p:cNvPr id="1" name=""/>
        <p:cNvGrpSpPr/>
        <p:nvPr/>
      </p:nvGrpSpPr>
      <p:grpSpPr>
        <a:xfrm>
          <a:off x="0" y="0"/>
          <a:ext cx="0" cy="0"/>
          <a:chOff x="0" y="0"/>
          <a:chExt cx="0" cy="0"/>
        </a:xfrm>
      </p:grpSpPr>
      <p:sp>
        <p:nvSpPr>
          <p:cNvPr id="5" name="Rectangle 4"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11" name="Text Placeholder 11"/>
          <p:cNvSpPr>
            <a:spLocks noGrp="1"/>
          </p:cNvSpPr>
          <p:nvPr>
            <p:ph type="body" sz="quarter" idx="13" hasCustomPrompt="1"/>
          </p:nvPr>
        </p:nvSpPr>
        <p:spPr>
          <a:xfrm>
            <a:off x="1195865" y="2385319"/>
            <a:ext cx="3484245" cy="1717357"/>
          </a:xfrm>
          <a:prstGeom prst="rect">
            <a:avLst/>
          </a:prstGeom>
        </p:spPr>
        <p:txBody>
          <a:bodyPr anchor="ctr"/>
          <a:lstStyle>
            <a:lvl1pPr>
              <a:defRPr lang="en-US" sz="4400" b="1" dirty="0">
                <a:solidFill>
                  <a:schemeClr val="tx1">
                    <a:lumMod val="50000"/>
                  </a:schemeClr>
                </a:solidFill>
              </a:defRPr>
            </a:lvl1pPr>
          </a:lstStyle>
          <a:p>
            <a:pPr marL="0" lvl="0" indent="0">
              <a:buNone/>
            </a:pPr>
            <a:r>
              <a:rPr lang="en-US" sz="4400" dirty="0" smtClean="0"/>
              <a:t>Insert Key Point Here</a:t>
            </a:r>
            <a:endParaRPr lang="en-US" dirty="0"/>
          </a:p>
        </p:txBody>
      </p:sp>
      <p:sp>
        <p:nvSpPr>
          <p:cNvPr id="10" name="Text Placeholder 9"/>
          <p:cNvSpPr>
            <a:spLocks noGrp="1"/>
          </p:cNvSpPr>
          <p:nvPr>
            <p:ph type="body" sz="quarter" idx="10" hasCustomPrompt="1"/>
          </p:nvPr>
        </p:nvSpPr>
        <p:spPr>
          <a:xfrm>
            <a:off x="4906027" y="874078"/>
            <a:ext cx="3738246" cy="2803842"/>
          </a:xfrm>
          <a:prstGeom prst="roundRect">
            <a:avLst/>
          </a:prstGeom>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1"/>
          </a:lnRef>
          <a:fillRef idx="1">
            <a:schemeClr val="lt1"/>
          </a:fillRef>
          <a:effectRef idx="0">
            <a:schemeClr val="accent1"/>
          </a:effectRef>
          <a:fontRef idx="none"/>
        </p:style>
        <p:txBody>
          <a:bodyPr anchor="ctr"/>
          <a:lstStyle>
            <a:lvl1pPr marL="284149" indent="-284149">
              <a:buSzPct val="100000"/>
              <a:buFont typeface="Arial" panose="020B0604020202020204" pitchFamily="34" charset="0"/>
              <a:buChar char="•"/>
              <a:defRPr sz="3094">
                <a:solidFill>
                  <a:schemeClr val="tx1"/>
                </a:solidFill>
              </a:defRPr>
            </a:lvl1pPr>
          </a:lstStyle>
          <a:p>
            <a:pPr lvl="0"/>
            <a:r>
              <a:rPr lang="en-US" dirty="0" smtClean="0"/>
              <a:t>Insert supporting text here</a:t>
            </a:r>
          </a:p>
        </p:txBody>
      </p:sp>
      <p:sp>
        <p:nvSpPr>
          <p:cNvPr id="6" name="Slide Number Placeholder 5"/>
          <p:cNvSpPr>
            <a:spLocks noGrp="1"/>
          </p:cNvSpPr>
          <p:nvPr>
            <p:ph type="sldNum" sz="quarter" idx="14"/>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297215575"/>
      </p:ext>
    </p:extLst>
  </p:cSld>
  <p:clrMapOvr>
    <a:masterClrMapping/>
  </p:clrMapOvr>
  <p:timing>
    <p:tnLst>
      <p:par>
        <p:cTn id="1" dur="indefinite" restart="never" nodeType="tmRoot"/>
      </p:par>
    </p:tnLst>
  </p:timing>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Trebuchet-White-Text and Media Content">
    <p:spTree>
      <p:nvGrpSpPr>
        <p:cNvPr id="1" name=""/>
        <p:cNvGrpSpPr/>
        <p:nvPr/>
      </p:nvGrpSpPr>
      <p:grpSpPr>
        <a:xfrm>
          <a:off x="0" y="0"/>
          <a:ext cx="0" cy="0"/>
          <a:chOff x="0" y="0"/>
          <a:chExt cx="0" cy="0"/>
        </a:xfrm>
      </p:grpSpPr>
      <p:sp>
        <p:nvSpPr>
          <p:cNvPr id="5" name="Rectangle 4" descr="&quot;&quot;"/>
          <p:cNvSpPr/>
          <p:nvPr userDrawn="1"/>
        </p:nvSpPr>
        <p:spPr>
          <a:xfrm>
            <a:off x="1410891" y="4816935"/>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6" name="Rectangle 5" descr="&quot;&quot;"/>
          <p:cNvSpPr/>
          <p:nvPr userDrawn="1"/>
        </p:nvSpPr>
        <p:spPr>
          <a:xfrm>
            <a:off x="1410891" y="3271722"/>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7" name="Rectangle 6" descr="&quot;&quot;"/>
          <p:cNvSpPr/>
          <p:nvPr userDrawn="1"/>
        </p:nvSpPr>
        <p:spPr>
          <a:xfrm>
            <a:off x="1410891" y="1716664"/>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12" name="Text Placeholder 7"/>
          <p:cNvSpPr>
            <a:spLocks noGrp="1"/>
          </p:cNvSpPr>
          <p:nvPr>
            <p:ph type="body" sz="quarter" idx="15" hasCustomPrompt="1"/>
          </p:nvPr>
        </p:nvSpPr>
        <p:spPr>
          <a:xfrm>
            <a:off x="630079" y="160755"/>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List 3 Main Concerns</a:t>
            </a:r>
            <a:endParaRPr lang="en-US" dirty="0"/>
          </a:p>
        </p:txBody>
      </p:sp>
      <p:sp>
        <p:nvSpPr>
          <p:cNvPr id="29" name="Content Placeholder 28"/>
          <p:cNvSpPr>
            <a:spLocks noGrp="1"/>
          </p:cNvSpPr>
          <p:nvPr>
            <p:ph sz="quarter" idx="25" hasCustomPrompt="1"/>
          </p:nvPr>
        </p:nvSpPr>
        <p:spPr>
          <a:xfrm>
            <a:off x="630079" y="1453890"/>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1" name="Text Placeholder 20"/>
          <p:cNvSpPr>
            <a:spLocks noGrp="1"/>
          </p:cNvSpPr>
          <p:nvPr>
            <p:ph type="body" sz="quarter" idx="20" hasCustomPrompt="1"/>
          </p:nvPr>
        </p:nvSpPr>
        <p:spPr>
          <a:xfrm>
            <a:off x="2963549" y="1697355"/>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0" name="Content Placeholder 28"/>
          <p:cNvSpPr>
            <a:spLocks noGrp="1"/>
          </p:cNvSpPr>
          <p:nvPr>
            <p:ph sz="quarter" idx="26" hasCustomPrompt="1"/>
          </p:nvPr>
        </p:nvSpPr>
        <p:spPr>
          <a:xfrm>
            <a:off x="626506" y="3008948"/>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3" name="Text Placeholder 22"/>
          <p:cNvSpPr>
            <a:spLocks noGrp="1"/>
          </p:cNvSpPr>
          <p:nvPr>
            <p:ph type="body" sz="quarter" idx="21" hasCustomPrompt="1"/>
          </p:nvPr>
        </p:nvSpPr>
        <p:spPr>
          <a:xfrm>
            <a:off x="2963549" y="3253264"/>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1" name="Content Placeholder 28"/>
          <p:cNvSpPr>
            <a:spLocks noGrp="1"/>
          </p:cNvSpPr>
          <p:nvPr>
            <p:ph sz="quarter" idx="27" hasCustomPrompt="1"/>
          </p:nvPr>
        </p:nvSpPr>
        <p:spPr>
          <a:xfrm>
            <a:off x="626506" y="4554161"/>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4" name="Text Placeholder 3"/>
          <p:cNvSpPr>
            <a:spLocks noGrp="1"/>
          </p:cNvSpPr>
          <p:nvPr>
            <p:ph type="body" sz="quarter" idx="19" hasCustomPrompt="1"/>
          </p:nvPr>
        </p:nvSpPr>
        <p:spPr>
          <a:xfrm>
            <a:off x="2963549" y="4798457"/>
            <a:ext cx="6191489" cy="842248"/>
          </a:xfrm>
          <a:prstGeom prst="rect">
            <a:avLst/>
          </a:prstGeom>
        </p:spPr>
        <p:txBody>
          <a:bodyPr anchor="ctr"/>
          <a:lstStyle>
            <a:lvl1pPr marL="401822" indent="-401822">
              <a:buFont typeface="Calibri" panose="020F0502020204030204" pitchFamily="34" charset="0"/>
              <a:buChar char="→"/>
              <a:defRPr sz="3094">
                <a:solidFill>
                  <a:schemeClr val="tx1">
                    <a:lumMod val="50000"/>
                  </a:schemeClr>
                </a:solidFill>
              </a:defRPr>
            </a:lvl1pPr>
          </a:lstStyle>
          <a:p>
            <a:pPr lvl="0"/>
            <a:r>
              <a:rPr lang="en-US" dirty="0" smtClean="0"/>
              <a:t>Click to add text</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775724150"/>
      </p:ext>
    </p:extLst>
  </p:cSld>
  <p:clrMapOvr>
    <a:masterClrMapping/>
  </p:clrMapOvr>
  <p:timing>
    <p:tnLst>
      <p:par>
        <p:cTn id="1" dur="indefinite" restart="never" nodeType="tmRoot"/>
      </p:par>
    </p:tnLst>
  </p:timing>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Trebuchet-White-Text and Media">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390684" y="474859"/>
            <a:ext cx="3809761" cy="5407104"/>
          </a:xfrm>
          <a:prstGeom prst="rect">
            <a:avLst/>
          </a:prstGeom>
        </p:spPr>
        <p:txBody>
          <a:bodyPr anchor="ctr"/>
          <a:lstStyle>
            <a:lvl1pPr marL="0" indent="0">
              <a:defRPr sz="3797" b="0" baseline="0">
                <a:solidFill>
                  <a:schemeClr val="tx1"/>
                </a:solidFill>
              </a:defRPr>
            </a:lvl1pPr>
          </a:lstStyle>
          <a:p>
            <a:pPr lvl="0"/>
            <a:r>
              <a:rPr lang="en-US" dirty="0" smtClean="0"/>
              <a:t>Click to enter a relevant quote</a:t>
            </a:r>
          </a:p>
        </p:txBody>
      </p:sp>
      <p:sp>
        <p:nvSpPr>
          <p:cNvPr id="7" name="Content Placeholder 5"/>
          <p:cNvSpPr>
            <a:spLocks noGrp="1"/>
          </p:cNvSpPr>
          <p:nvPr>
            <p:ph sz="quarter" idx="11" hasCustomPrompt="1"/>
          </p:nvPr>
        </p:nvSpPr>
        <p:spPr>
          <a:xfrm>
            <a:off x="4484070" y="0"/>
            <a:ext cx="4343400" cy="6356822"/>
          </a:xfrm>
          <a:prstGeom prst="roundRect">
            <a:avLst>
              <a:gd name="adj" fmla="val 2517"/>
            </a:avLst>
          </a:prstGeom>
          <a:solidFill>
            <a:schemeClr val="tx2">
              <a:lumMod val="20000"/>
              <a:lumOff val="80000"/>
            </a:schemeClr>
          </a:solidFill>
          <a:effectLst>
            <a:outerShdw blurRad="50800" dist="63500" dir="8100000" algn="tr" rotWithShape="0">
              <a:schemeClr val="tx1">
                <a:lumMod val="50000"/>
                <a:alpha val="60000"/>
              </a:schemeClr>
            </a:outerShdw>
            <a:reflection blurRad="6350" stA="52000" endA="300" endPos="35000" dir="5400000" sy="-100000" algn="bl" rotWithShape="0"/>
          </a:effectLst>
        </p:spPr>
        <p:txBody>
          <a:bodyPr anchor="ctr"/>
          <a:lstStyle>
            <a:lvl1pPr algn="ctr">
              <a:buNone/>
              <a:defRPr sz="5625" b="1" i="1" baseline="0">
                <a:solidFill>
                  <a:schemeClr val="tx1"/>
                </a:solidFill>
              </a:defRPr>
            </a:lvl1pPr>
          </a:lstStyle>
          <a:p>
            <a:pPr lvl="0"/>
            <a:r>
              <a:rPr lang="en-US" sz="2000" b="1" i="1" dirty="0" smtClean="0"/>
              <a:t>Click to insert image</a:t>
            </a:r>
            <a:endParaRPr lang="en-US" dirty="0"/>
          </a:p>
        </p:txBody>
      </p:sp>
      <p:sp>
        <p:nvSpPr>
          <p:cNvPr id="5" name="Slide Number Placeholder 4"/>
          <p:cNvSpPr>
            <a:spLocks noGrp="1"/>
          </p:cNvSpPr>
          <p:nvPr>
            <p:ph type="sldNum" sz="quarter" idx="12"/>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352949587"/>
      </p:ext>
    </p:extLst>
  </p:cSld>
  <p:clrMapOvr>
    <a:masterClrMapping/>
  </p:clrMapOvr>
  <p:timing>
    <p:tnLst>
      <p:par>
        <p:cTn id="1" dur="indefinite" restart="never" nodeType="tmRoot"/>
      </p:par>
    </p:tnLst>
  </p:timing>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Trebuchet-White-Text and Images">
    <p:spTree>
      <p:nvGrpSpPr>
        <p:cNvPr id="1" name=""/>
        <p:cNvGrpSpPr/>
        <p:nvPr/>
      </p:nvGrpSpPr>
      <p:grpSpPr>
        <a:xfrm>
          <a:off x="0" y="0"/>
          <a:ext cx="0" cy="0"/>
          <a:chOff x="0" y="0"/>
          <a:chExt cx="0" cy="0"/>
        </a:xfrm>
      </p:grpSpPr>
      <p:sp>
        <p:nvSpPr>
          <p:cNvPr id="11" name="Text Placeholder 7"/>
          <p:cNvSpPr>
            <a:spLocks noGrp="1"/>
          </p:cNvSpPr>
          <p:nvPr>
            <p:ph type="body" sz="quarter" idx="15" hasCustomPrompt="1"/>
          </p:nvPr>
        </p:nvSpPr>
        <p:spPr>
          <a:xfrm>
            <a:off x="630079" y="642958"/>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Click to edit title</a:t>
            </a:r>
            <a:endParaRPr lang="en-US" dirty="0"/>
          </a:p>
        </p:txBody>
      </p:sp>
      <p:sp>
        <p:nvSpPr>
          <p:cNvPr id="5" name="Content Placeholder 4"/>
          <p:cNvSpPr>
            <a:spLocks noGrp="1"/>
          </p:cNvSpPr>
          <p:nvPr>
            <p:ph sz="quarter" idx="11" hasCustomPrompt="1"/>
          </p:nvPr>
        </p:nvSpPr>
        <p:spPr>
          <a:xfrm>
            <a:off x="369181" y="1716646"/>
            <a:ext cx="4461510" cy="3673475"/>
          </a:xfrm>
          <a:prstGeom prst="roundRect">
            <a:avLst>
              <a:gd name="adj" fmla="val 7126"/>
            </a:avLst>
          </a:prstGeom>
          <a:ln>
            <a:solidFill>
              <a:schemeClr val="accent2"/>
            </a:solidFill>
          </a:ln>
          <a:effectLst>
            <a:glow rad="63500">
              <a:schemeClr val="accent2">
                <a:alpha val="40000"/>
              </a:schemeClr>
            </a:glow>
            <a:outerShdw blurRad="50800" dist="63500" dir="8100000" algn="tr" rotWithShape="0">
              <a:schemeClr val="tx1">
                <a:lumMod val="50000"/>
                <a:alpha val="60000"/>
              </a:schemeClr>
            </a:outerShdw>
          </a:effectLst>
        </p:spPr>
        <p:style>
          <a:lnRef idx="2">
            <a:schemeClr val="accent6"/>
          </a:lnRef>
          <a:fillRef idx="1">
            <a:schemeClr val="lt1"/>
          </a:fillRef>
          <a:effectRef idx="0">
            <a:schemeClr val="accent6"/>
          </a:effectRef>
          <a:fontRef idx="none"/>
        </p:style>
        <p:txBody>
          <a:bodyPr/>
          <a:lstStyle>
            <a:lvl1pPr>
              <a:defRPr lang="en-US" sz="2000" b="1" i="1" dirty="0"/>
            </a:lvl1pPr>
          </a:lstStyle>
          <a:p>
            <a:pPr lvl="0" algn="ctr">
              <a:buNone/>
            </a:pPr>
            <a:r>
              <a:rPr lang="en-US" sz="2000" i="1" dirty="0" smtClean="0"/>
              <a:t>Insert image or Clip Art</a:t>
            </a:r>
            <a:endParaRPr lang="en-US" dirty="0"/>
          </a:p>
        </p:txBody>
      </p:sp>
      <p:sp>
        <p:nvSpPr>
          <p:cNvPr id="4" name="Text Placeholder 3"/>
          <p:cNvSpPr>
            <a:spLocks noGrp="1"/>
          </p:cNvSpPr>
          <p:nvPr>
            <p:ph type="body" sz="quarter" idx="16"/>
          </p:nvPr>
        </p:nvSpPr>
        <p:spPr>
          <a:xfrm>
            <a:off x="5107781" y="1716646"/>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92029127"/>
      </p:ext>
    </p:extLst>
  </p:cSld>
  <p:clrMapOvr>
    <a:masterClrMapping/>
  </p:clrMapOvr>
  <p:timing>
    <p:tnLst>
      <p:par>
        <p:cTn id="1" dur="indefinite" restart="never" nodeType="tmRoot"/>
      </p:par>
    </p:tnLst>
  </p:timing>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Trebuchet-White-Contact Info">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5" y="642958"/>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Contact Info</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sp>
        <p:nvSpPr>
          <p:cNvPr id="11" name="Text Placeholder 10"/>
          <p:cNvSpPr>
            <a:spLocks noGrp="1"/>
          </p:cNvSpPr>
          <p:nvPr>
            <p:ph type="body" sz="quarter" idx="12" hasCustomPrompt="1"/>
          </p:nvPr>
        </p:nvSpPr>
        <p:spPr>
          <a:xfrm>
            <a:off x="446495" y="2143125"/>
            <a:ext cx="8251031" cy="2571750"/>
          </a:xfrm>
          <a:prstGeom prst="rect">
            <a:avLst/>
          </a:prstGeom>
        </p:spPr>
        <p:txBody>
          <a:bodyPr anchor="ctr"/>
          <a:lstStyle>
            <a:lvl1pPr algn="ctr">
              <a:spcBef>
                <a:spcPts val="0"/>
              </a:spcBef>
              <a:defRPr sz="2531" b="0" baseline="0">
                <a:solidFill>
                  <a:schemeClr val="tx1"/>
                </a:solidFill>
              </a:defRPr>
            </a:lvl1pPr>
          </a:lstStyle>
          <a:p>
            <a:pPr lvl="0"/>
            <a:r>
              <a:rPr lang="en-US" b="1" dirty="0" smtClean="0"/>
              <a:t>Contact Name #1 (required)</a:t>
            </a:r>
          </a:p>
          <a:p>
            <a:pPr lvl="0"/>
            <a:r>
              <a:rPr lang="en-US" b="0" dirty="0" smtClean="0"/>
              <a:t>Position</a:t>
            </a:r>
          </a:p>
          <a:p>
            <a:pPr lvl="0"/>
            <a:r>
              <a:rPr lang="en-US" b="0" dirty="0" smtClean="0"/>
              <a:t>Email address</a:t>
            </a:r>
          </a:p>
          <a:p>
            <a:pPr lvl="0"/>
            <a:endParaRPr lang="en-US" b="0" dirty="0" smtClean="0"/>
          </a:p>
          <a:p>
            <a:pPr lvl="0"/>
            <a:r>
              <a:rPr lang="en-US" b="1" dirty="0" smtClean="0"/>
              <a:t>Contact Name #2 (optional)</a:t>
            </a:r>
          </a:p>
          <a:p>
            <a:pPr lvl="0"/>
            <a:r>
              <a:rPr lang="en-US" b="0" dirty="0" smtClean="0"/>
              <a:t>Position</a:t>
            </a:r>
          </a:p>
          <a:p>
            <a:pPr lvl="0"/>
            <a:r>
              <a:rPr lang="en-US" b="0" dirty="0" smtClean="0"/>
              <a:t>Email address</a:t>
            </a:r>
            <a:endParaRPr lang="en-US" dirty="0"/>
          </a:p>
        </p:txBody>
      </p:sp>
    </p:spTree>
    <p:extLst>
      <p:ext uri="{BB962C8B-B14F-4D97-AF65-F5344CB8AC3E}">
        <p14:creationId xmlns:p14="http://schemas.microsoft.com/office/powerpoint/2010/main" xmlns="" val="2832205251"/>
      </p:ext>
    </p:extLst>
  </p:cSld>
  <p:clrMapOvr>
    <a:masterClrMapping/>
  </p:clrMapOvr>
  <p:timing>
    <p:tnLst>
      <p:par>
        <p:cTn id="1" dur="indefinite" restart="never" nodeType="tmRoot"/>
      </p:par>
    </p:tnLst>
  </p:timing>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Trebuchet-White-Questions">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5" y="642958"/>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3" name="Picture 2" descr="Icon graphic of a person raising their hand to ask a question"/>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446495" y="1607347"/>
            <a:ext cx="4500563" cy="4500563"/>
          </a:xfrm>
          <a:prstGeom prst="rect">
            <a:avLst/>
          </a:prstGeom>
        </p:spPr>
      </p:pic>
    </p:spTree>
    <p:extLst>
      <p:ext uri="{BB962C8B-B14F-4D97-AF65-F5344CB8AC3E}">
        <p14:creationId xmlns:p14="http://schemas.microsoft.com/office/powerpoint/2010/main" xmlns="" val="3727977486"/>
      </p:ext>
    </p:extLst>
  </p:cSld>
  <p:clrMapOvr>
    <a:masterClrMapping/>
  </p:clrMapOvr>
  <p:timing>
    <p:tnLst>
      <p:par>
        <p:cTn id="1" dur="indefinite" restart="never" nodeType="tmRoot"/>
      </p:par>
    </p:tnLst>
  </p:timing>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Trebuchet-White-Questions-2">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5" y="642958"/>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4" name="Picture 3" descr="Icon graphic of two people, a speech bubble, and a question mark"/>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7914" t="24460" r="8633" b="13669"/>
          <a:stretch/>
        </p:blipFill>
        <p:spPr>
          <a:xfrm>
            <a:off x="1464479" y="1523768"/>
            <a:ext cx="6215063" cy="4607719"/>
          </a:xfrm>
          <a:prstGeom prst="rect">
            <a:avLst/>
          </a:prstGeom>
        </p:spPr>
      </p:pic>
    </p:spTree>
    <p:extLst>
      <p:ext uri="{BB962C8B-B14F-4D97-AF65-F5344CB8AC3E}">
        <p14:creationId xmlns:p14="http://schemas.microsoft.com/office/powerpoint/2010/main" xmlns="" val="59438236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3"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4" name="Slide Number Placeholder 5"/>
          <p:cNvSpPr>
            <a:spLocks noGrp="1"/>
          </p:cNvSpPr>
          <p:nvPr>
            <p:ph type="sldNum" sz="quarter" idx="12"/>
          </p:nvPr>
        </p:nvSpPr>
        <p:spPr/>
        <p:txBody>
          <a:bodyPr/>
          <a:lstStyle>
            <a:lvl1pPr>
              <a:defRPr>
                <a:latin typeface="Calibri" pitchFamily="34" charset="0"/>
              </a:defRPr>
            </a:lvl1pPr>
          </a:lstStyle>
          <a:p>
            <a:pPr>
              <a:defRPr/>
            </a:pPr>
            <a:fld id="{92A9A2EA-DD77-4726-8CDA-7C0387F2E0FB}" type="slidenum">
              <a:rPr lang="en-US" altLang="en-US"/>
              <a:pPr>
                <a:defRPr/>
              </a:pPr>
              <a:t>‹#›</a:t>
            </a:fld>
            <a:endParaRPr lang="en-US" alt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Trebuchet-White-Questions-3">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5" y="642958"/>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6" name="Picture 5" descr="Icon graphic of a speech bubble containing a question mark"/>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839526" y="1071568"/>
            <a:ext cx="5464969" cy="5464969"/>
          </a:xfrm>
          <a:prstGeom prst="rect">
            <a:avLst/>
          </a:prstGeom>
        </p:spPr>
      </p:pic>
    </p:spTree>
    <p:extLst>
      <p:ext uri="{BB962C8B-B14F-4D97-AF65-F5344CB8AC3E}">
        <p14:creationId xmlns:p14="http://schemas.microsoft.com/office/powerpoint/2010/main" xmlns="" val="2727252049"/>
      </p:ext>
    </p:extLst>
  </p:cSld>
  <p:clrMapOvr>
    <a:masterClrMapping/>
  </p:clrMapOvr>
  <p:timing>
    <p:tnLst>
      <p:par>
        <p:cTn id="1" dur="indefinite" restart="never" nodeType="tmRoot"/>
      </p:par>
    </p:tnLst>
  </p:timing>
</p:sldLayout>
</file>

<file path=ppt/slideLayouts/slideLayout181.xml><?xml version="1.0" encoding="utf-8"?>
<p:sldLayout xmlns:a="http://schemas.openxmlformats.org/drawingml/2006/main" xmlns:r="http://schemas.openxmlformats.org/officeDocument/2006/relationships" xmlns:p="http://schemas.openxmlformats.org/presentationml/2006/main" preserve="1" userDrawn="1">
  <p:cSld name="Trebuchet-White Thank You">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5" y="1660943"/>
            <a:ext cx="8251031" cy="1626319"/>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solidFill>
                  <a:schemeClr val="tx1"/>
                </a:solidFill>
              </a:defRPr>
            </a:lvl1pPr>
          </a:lstStyle>
          <a:p>
            <a:pPr lvl="0"/>
            <a:r>
              <a:rPr lang="en-US" dirty="0" smtClean="0">
                <a:sym typeface="Trebuchet MS" pitchFamily="-100" charset="0"/>
              </a:rPr>
              <a:t>Click to add Thank You</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72168616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82.xml><?xml version="1.0" encoding="utf-8"?>
<p:sldLayout xmlns:a="http://schemas.openxmlformats.org/drawingml/2006/main" xmlns:r="http://schemas.openxmlformats.org/officeDocument/2006/relationships" xmlns:p="http://schemas.openxmlformats.org/presentationml/2006/main" preserve="1" userDrawn="1">
  <p:cSld name="Blank Layout - White">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28429" y="161434"/>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890"/>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542656816"/>
      </p:ext>
    </p:extLst>
  </p:cSld>
  <p:clrMapOvr>
    <a:masterClrMapping/>
  </p:clrMapOvr>
  <p:timing>
    <p:tnLst>
      <p:par>
        <p:cTn id="1" dur="indefinite" restart="never" nodeType="tmRoot"/>
      </p:par>
    </p:tnLst>
  </p:timing>
</p:sldLayout>
</file>

<file path=ppt/slideLayouts/slideLayout183.xml><?xml version="1.0" encoding="utf-8"?>
<p:sldLayout xmlns:a="http://schemas.openxmlformats.org/drawingml/2006/main" xmlns:r="http://schemas.openxmlformats.org/officeDocument/2006/relationships" xmlns:p="http://schemas.openxmlformats.org/presentationml/2006/main" preserve="1" userDrawn="1">
  <p:cSld name="Full Blank Layout - White">
    <p:spTree>
      <p:nvGrpSpPr>
        <p:cNvPr id="1" name=""/>
        <p:cNvGrpSpPr/>
        <p:nvPr/>
      </p:nvGrpSpPr>
      <p:grpSpPr>
        <a:xfrm>
          <a:off x="0" y="0"/>
          <a:ext cx="0" cy="0"/>
          <a:chOff x="0" y="0"/>
          <a:chExt cx="0" cy="0"/>
        </a:xfrm>
      </p:grpSpPr>
      <p:sp>
        <p:nvSpPr>
          <p:cNvPr id="3" name="Rectangle 2" descr="&quot;&quot;"/>
          <p:cNvSpPr/>
          <p:nvPr userDrawn="1"/>
        </p:nvSpPr>
        <p:spPr bwMode="auto">
          <a:xfrm>
            <a:off x="0" y="6062140"/>
            <a:ext cx="9155430" cy="803672"/>
          </a:xfrm>
          <a:prstGeom prst="rect">
            <a:avLst/>
          </a:prstGeom>
          <a:solidFill>
            <a:schemeClr val="bg1"/>
          </a:solidFill>
          <a:ln w="12700" cap="flat" cmpd="sng" algn="ctr">
            <a:noFill/>
            <a:prstDash val="solid"/>
            <a:miter lim="0"/>
            <a:headEnd type="none" w="med" len="med"/>
            <a:tailEnd type="none" w="med" len="med"/>
          </a:ln>
          <a:effectLst/>
        </p:spPr>
        <p:txBody>
          <a:bodyPr vert="horz" wrap="square" lIns="35719" tIns="35719" rIns="35719" bIns="35719" numCol="1" rtlCol="0" anchor="ctr" anchorCtr="0" compatLnSpc="1">
            <a:prstTxWarp prst="textNoShape">
              <a:avLst/>
            </a:prstTxWarp>
          </a:bodyPr>
          <a:lstStyle/>
          <a:p>
            <a:pPr marL="160729" defTabSz="410751" hangingPunct="0"/>
            <a:endParaRPr lang="en-US" sz="1266" dirty="0">
              <a:solidFill>
                <a:srgbClr val="5C6670"/>
              </a:solidFill>
              <a:latin typeface="Trebuchet MS"/>
              <a:sym typeface="Trebuchet MS" pitchFamily="-100" charset="0"/>
            </a:endParaRPr>
          </a:p>
        </p:txBody>
      </p:sp>
      <p:sp>
        <p:nvSpPr>
          <p:cNvPr id="4" name="Title 1"/>
          <p:cNvSpPr>
            <a:spLocks noGrp="1"/>
          </p:cNvSpPr>
          <p:nvPr>
            <p:ph type="title" hasCustomPrompt="1"/>
          </p:nvPr>
        </p:nvSpPr>
        <p:spPr>
          <a:xfrm>
            <a:off x="628429" y="161434"/>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890"/>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lvl1pPr>
              <a:defRPr>
                <a:solidFill>
                  <a:schemeClr val="tx1"/>
                </a:solidFill>
              </a:defRPr>
            </a:lvl1pPr>
          </a:lstStyle>
          <a:p>
            <a:fld id="{7CD4B2A3-DF06-4EAB-85AB-0641A4D150A0}" type="slidenum">
              <a:rPr lang="en-US" smtClean="0">
                <a:solidFill>
                  <a:srgbClr val="4F5858"/>
                </a:solidFill>
              </a:rPr>
              <a:pPr/>
              <a:t>‹#›</a:t>
            </a:fld>
            <a:endParaRPr lang="en-US" dirty="0">
              <a:solidFill>
                <a:srgbClr val="4F5858"/>
              </a:solidFill>
            </a:endParaRPr>
          </a:p>
        </p:txBody>
      </p:sp>
    </p:spTree>
    <p:extLst>
      <p:ext uri="{BB962C8B-B14F-4D97-AF65-F5344CB8AC3E}">
        <p14:creationId xmlns:p14="http://schemas.microsoft.com/office/powerpoint/2010/main" xmlns="" val="2338176802"/>
      </p:ext>
    </p:extLst>
  </p:cSld>
  <p:clrMapOvr>
    <a:masterClrMapping/>
  </p:clrMapOvr>
  <p:timing>
    <p:tnLst>
      <p:par>
        <p:cTn id="1" dur="indefinite" restart="never" nodeType="tmRoot"/>
      </p:par>
    </p:tnLst>
  </p:timing>
</p:sldLayout>
</file>

<file path=ppt/slideLayouts/slideLayout18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36"/>
            <a:ext cx="8229600" cy="4525963"/>
          </a:xfrm>
          <a:prstGeom prst="rect">
            <a:avLst/>
          </a:prstGeo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E3BD4D-1DA9-4C13-A537-ED9B74D10E54}" type="datetimeFigureOut">
              <a:rPr lang="en-US">
                <a:solidFill>
                  <a:srgbClr val="4F5858"/>
                </a:solidFill>
              </a:rPr>
              <a:pPr/>
              <a:t>12/10/2015</a:t>
            </a:fld>
            <a:endParaRPr dirty="0">
              <a:solidFill>
                <a:srgbClr val="4F5858"/>
              </a:solidFill>
            </a:endParaRPr>
          </a:p>
        </p:txBody>
      </p:sp>
      <p:sp>
        <p:nvSpPr>
          <p:cNvPr id="5" name="Footer Placeholder 4"/>
          <p:cNvSpPr>
            <a:spLocks noGrp="1"/>
          </p:cNvSpPr>
          <p:nvPr>
            <p:ph type="ftr" sz="quarter" idx="11"/>
          </p:nvPr>
        </p:nvSpPr>
        <p:spPr>
          <a:xfrm>
            <a:off x="4380083" y="6407966"/>
            <a:ext cx="2350681" cy="365125"/>
          </a:xfrm>
          <a:prstGeom prst="rect">
            <a:avLst/>
          </a:prstGeom>
        </p:spPr>
        <p:txBody>
          <a:bodyPr/>
          <a:lstStyle>
            <a:extLst/>
          </a:lstStyle>
          <a:p>
            <a:pPr fontAlgn="auto">
              <a:spcBef>
                <a:spcPts val="0"/>
              </a:spcBef>
              <a:spcAft>
                <a:spcPts val="0"/>
              </a:spcAft>
            </a:pPr>
            <a:endParaRPr lang="en-US" dirty="0">
              <a:solidFill>
                <a:srgbClr val="4F5858"/>
              </a:solidFill>
              <a:latin typeface="Trebuchet MS"/>
            </a:endParaRPr>
          </a:p>
        </p:txBody>
      </p:sp>
      <p:sp>
        <p:nvSpPr>
          <p:cNvPr id="6" name="Slide Number Placeholder 5"/>
          <p:cNvSpPr>
            <a:spLocks noGrp="1"/>
          </p:cNvSpPr>
          <p:nvPr>
            <p:ph type="sldNum" sz="quarter" idx="12"/>
          </p:nvPr>
        </p:nvSpPr>
        <p:spPr/>
        <p:txBody>
          <a:bodyPr/>
          <a:lstStyle>
            <a:extLst/>
          </a:lstStyle>
          <a:p>
            <a:fld id="{878241E5-E1E7-4E55-9D6D-95976660E22D}" type="slidenum">
              <a:rPr lang="en-US" smtClean="0">
                <a:solidFill>
                  <a:srgbClr val="FFFFFF"/>
                </a:solidFill>
              </a:rPr>
              <a:pPr/>
              <a:t>‹#›</a:t>
            </a:fld>
            <a:endParaRPr lang="en-US" dirty="0">
              <a:solidFill>
                <a:srgbClr val="FFFFFF"/>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xmlns="" val="1832268890"/>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userDrawn="1">
  <p:cSld name="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72"/>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2772847914"/>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TextBox 4"/>
          <p:cNvSpPr txBox="1"/>
          <p:nvPr userDrawn="1"/>
        </p:nvSpPr>
        <p:spPr>
          <a:xfrm>
            <a:off x="628429" y="1982401"/>
            <a:ext cx="7887146" cy="2559483"/>
          </a:xfrm>
          <a:prstGeom prst="rect">
            <a:avLst/>
          </a:prstGeom>
          <a:noFill/>
        </p:spPr>
        <p:txBody>
          <a:bodyPr wrap="square" rtlCol="0">
            <a:spAutoFit/>
          </a:bodyPr>
          <a:lstStyle/>
          <a:p>
            <a:pPr algn="ctr" defTabSz="410751" hangingPunct="0">
              <a:defRPr/>
            </a:pP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Improving</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health care access and outcomes for the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people</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we serve while demonstrating sound stewardship of financial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resources</a:t>
            </a:r>
            <a:endParaRPr lang="en-US" sz="3375"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a:p>
            <a:pPr defTabSz="410751" hangingPunct="0"/>
            <a:endParaRPr lang="en-US" sz="1266" dirty="0">
              <a:solidFill>
                <a:srgbClr val="5C6670"/>
              </a:solidFill>
              <a:latin typeface="Trebuchet MS"/>
              <a:sym typeface="Trebuchet MS" pitchFamily="-100" charset="0"/>
            </a:endParaRPr>
          </a:p>
        </p:txBody>
      </p:sp>
      <p:sp>
        <p:nvSpPr>
          <p:cNvPr id="6" name="TextBox 5"/>
          <p:cNvSpPr txBox="1"/>
          <p:nvPr userDrawn="1"/>
        </p:nvSpPr>
        <p:spPr>
          <a:xfrm>
            <a:off x="628429" y="642938"/>
            <a:ext cx="7661672" cy="806375"/>
          </a:xfrm>
          <a:prstGeom prst="rect">
            <a:avLst/>
          </a:prstGeom>
          <a:noFill/>
        </p:spPr>
        <p:txBody>
          <a:bodyPr wrap="square" rtlCol="0">
            <a:spAutoFit/>
          </a:bodyPr>
          <a:lstStyle/>
          <a:p>
            <a:pPr defTabSz="410751" hangingPunct="0"/>
            <a:r>
              <a:rPr lang="en-US" sz="4640" b="1" i="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Our Mission</a:t>
            </a:r>
            <a:endParaRPr lang="en-US" sz="4640" b="1" i="1" dirty="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p:txBody>
      </p:sp>
    </p:spTree>
    <p:extLst>
      <p:ext uri="{BB962C8B-B14F-4D97-AF65-F5344CB8AC3E}">
        <p14:creationId xmlns:p14="http://schemas.microsoft.com/office/powerpoint/2010/main" xmlns="" val="1274900903"/>
      </p:ext>
    </p:extLst>
  </p:cSld>
  <p:clrMapOvr>
    <a:masterClrMapping/>
  </p:clrMapOvr>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429" y="365004"/>
            <a:ext cx="7887146" cy="1326059"/>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628429" y="1821656"/>
            <a:ext cx="7887146" cy="4179094"/>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2132682894"/>
      </p:ext>
    </p:extLst>
  </p:cSld>
  <p:clrMapOvr>
    <a:masterClrMapping/>
  </p:clrMapOvr>
  <p:timing>
    <p:tnLst>
      <p:par>
        <p:cTn id="1" dur="indefinite" restart="never" nodeType="tmRoot"/>
      </p:par>
    </p:tnLst>
  </p:timing>
</p:sldLayout>
</file>

<file path=ppt/slideLayouts/slideLayout188.xml><?xml version="1.0" encoding="utf-8"?>
<p:sldLayout xmlns:a="http://schemas.openxmlformats.org/drawingml/2006/main" xmlns:r="http://schemas.openxmlformats.org/officeDocument/2006/relationships" xmlns:p="http://schemas.openxmlformats.org/presentationml/2006/main" userDrawn="1">
  <p:cSld name="1_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72"/>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Tree>
    <p:extLst>
      <p:ext uri="{BB962C8B-B14F-4D97-AF65-F5344CB8AC3E}">
        <p14:creationId xmlns:p14="http://schemas.microsoft.com/office/powerpoint/2010/main" xmlns="" val="2771622788"/>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userDrawn="1">
  <p:cSld name="1_Objectiv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72"/>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6" name="Text Placeholder 18"/>
          <p:cNvSpPr>
            <a:spLocks noGrp="1"/>
          </p:cNvSpPr>
          <p:nvPr>
            <p:ph type="body" sz="quarter" idx="11" hasCustomPrompt="1"/>
          </p:nvPr>
        </p:nvSpPr>
        <p:spPr>
          <a:xfrm>
            <a:off x="685337" y="2117601"/>
            <a:ext cx="7799832" cy="2665805"/>
          </a:xfrm>
          <a:prstGeom prst="rect">
            <a:avLst/>
          </a:prstGeom>
        </p:spPr>
        <p:txBody>
          <a:bodyPr lIns="82058" tIns="41029" rIns="82058" bIns="41029"/>
          <a:lstStyle>
            <a:lvl1pPr marL="0" indent="0">
              <a:buFont typeface="Wingdings 3" pitchFamily="18" charset="2"/>
              <a:buChar char="Ò"/>
              <a:defRPr sz="3600" baseline="0">
                <a:solidFill>
                  <a:schemeClr val="tx2">
                    <a:lumMod val="75000"/>
                  </a:schemeClr>
                </a:solidFill>
              </a:defRPr>
            </a:lvl1pPr>
            <a:lvl2pPr>
              <a:buFont typeface="Wingdings" pitchFamily="2" charset="2"/>
              <a:buChar char="§"/>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lang="en-US" dirty="0" smtClean="0">
                <a:solidFill>
                  <a:schemeClr val="tx2">
                    <a:lumMod val="75000"/>
                  </a:schemeClr>
                </a:solidFill>
              </a:rPr>
              <a:t>List 3 – 5 objectives</a:t>
            </a:r>
          </a:p>
          <a:p>
            <a:pPr lvl="1"/>
            <a:r>
              <a:rPr lang="en-US" dirty="0" smtClean="0">
                <a:solidFill>
                  <a:schemeClr val="tx2">
                    <a:lumMod val="75000"/>
                  </a:schemeClr>
                </a:solidFill>
              </a:rPr>
              <a:t>or use images instead</a:t>
            </a:r>
          </a:p>
          <a:p>
            <a:pPr lvl="0"/>
            <a:r>
              <a:rPr lang="en-US" b="1" dirty="0" smtClean="0">
                <a:solidFill>
                  <a:schemeClr val="tx2">
                    <a:lumMod val="75000"/>
                  </a:schemeClr>
                </a:solidFill>
              </a:rPr>
              <a:t>Key</a:t>
            </a:r>
            <a:r>
              <a:rPr lang="en-US" dirty="0" smtClean="0">
                <a:solidFill>
                  <a:schemeClr val="tx2">
                    <a:lumMod val="75000"/>
                  </a:schemeClr>
                </a:solidFill>
              </a:rPr>
              <a:t> </a:t>
            </a:r>
            <a:r>
              <a:rPr lang="en-US" b="1" dirty="0" smtClean="0">
                <a:solidFill>
                  <a:schemeClr val="tx2">
                    <a:lumMod val="75000"/>
                  </a:schemeClr>
                </a:solidFill>
              </a:rPr>
              <a:t>Points</a:t>
            </a:r>
            <a:r>
              <a:rPr lang="en-US" dirty="0" smtClean="0">
                <a:solidFill>
                  <a:schemeClr val="tx2">
                    <a:lumMod val="75000"/>
                  </a:schemeClr>
                </a:solidFill>
              </a:rPr>
              <a:t> only</a:t>
            </a:r>
          </a:p>
          <a:p>
            <a:pPr lvl="0"/>
            <a:r>
              <a:rPr lang="en-US" dirty="0" smtClean="0">
                <a:solidFill>
                  <a:schemeClr val="tx2">
                    <a:lumMod val="75000"/>
                  </a:schemeClr>
                </a:solidFill>
              </a:rPr>
              <a:t>No full sentences</a:t>
            </a:r>
          </a:p>
        </p:txBody>
      </p:sp>
      <p:sp>
        <p:nvSpPr>
          <p:cNvPr id="5" name="Text Placeholder 7"/>
          <p:cNvSpPr>
            <a:spLocks noGrp="1"/>
          </p:cNvSpPr>
          <p:nvPr>
            <p:ph type="body" sz="quarter" idx="12" hasCustomPrompt="1"/>
          </p:nvPr>
        </p:nvSpPr>
        <p:spPr>
          <a:xfrm>
            <a:off x="1570038" y="41275"/>
            <a:ext cx="5933440" cy="1309688"/>
          </a:xfrm>
          <a:prstGeom prst="rect">
            <a:avLst/>
          </a:prstGeom>
        </p:spPr>
        <p:txBody>
          <a:bodyPr anchor="ctr"/>
          <a:lstStyle>
            <a:lvl1pPr marL="0" indent="0"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How Are You Going to Reach Your Purpose?</a:t>
            </a:r>
            <a:endParaRPr lang="en-US" dirty="0"/>
          </a:p>
        </p:txBody>
      </p:sp>
    </p:spTree>
    <p:extLst>
      <p:ext uri="{BB962C8B-B14F-4D97-AF65-F5344CB8AC3E}">
        <p14:creationId xmlns:p14="http://schemas.microsoft.com/office/powerpoint/2010/main" xmlns="" val="159447297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8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4"/>
            <a:ext cx="3008313" cy="4691063"/>
          </a:xfrm>
        </p:spPr>
        <p:txBody>
          <a:bodyPr/>
          <a:lstStyle>
            <a:lvl1pPr marL="0" indent="0">
              <a:buNone/>
              <a:defRPr sz="1400"/>
            </a:lvl1pPr>
            <a:lvl2pPr marL="457200" indent="0">
              <a:buNone/>
              <a:defRPr sz="1200"/>
            </a:lvl2pPr>
            <a:lvl3pPr marL="914396" indent="0">
              <a:buNone/>
              <a:defRPr sz="1000"/>
            </a:lvl3pPr>
            <a:lvl4pPr marL="1371596" indent="0">
              <a:buNone/>
              <a:defRPr sz="900"/>
            </a:lvl4pPr>
            <a:lvl5pPr marL="1828792" indent="0">
              <a:buNone/>
              <a:defRPr sz="900"/>
            </a:lvl5pPr>
            <a:lvl6pPr marL="2285991" indent="0">
              <a:buNone/>
              <a:defRPr sz="900"/>
            </a:lvl6pPr>
            <a:lvl7pPr marL="2743189" indent="0">
              <a:buNone/>
              <a:defRPr sz="900"/>
            </a:lvl7pPr>
            <a:lvl8pPr marL="3200388" indent="0">
              <a:buNone/>
              <a:defRPr sz="900"/>
            </a:lvl8pPr>
            <a:lvl9pPr marL="3657584"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6"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7" name="Slide Number Placeholder 5"/>
          <p:cNvSpPr>
            <a:spLocks noGrp="1"/>
          </p:cNvSpPr>
          <p:nvPr>
            <p:ph type="sldNum" sz="quarter" idx="12"/>
          </p:nvPr>
        </p:nvSpPr>
        <p:spPr/>
        <p:txBody>
          <a:bodyPr/>
          <a:lstStyle>
            <a:lvl1pPr>
              <a:defRPr>
                <a:latin typeface="Calibri" pitchFamily="34" charset="0"/>
              </a:defRPr>
            </a:lvl1pPr>
          </a:lstStyle>
          <a:p>
            <a:pPr>
              <a:defRPr/>
            </a:pPr>
            <a:fld id="{8E09306E-60F5-4C8E-8C3B-5CF78847FC45}" type="slidenum">
              <a:rPr lang="en-US" altLang="en-US"/>
              <a:pPr>
                <a:defRPr/>
              </a:pPr>
              <a:t>‹#›</a:t>
            </a:fld>
            <a:endParaRPr lang="en-US" altLang="en-US"/>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userDrawn="1">
  <p:cSld name="1_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72"/>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2364392223"/>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userDrawn="1">
  <p:cSld name="Contact Information/Wrap Up">
    <p:spTree>
      <p:nvGrpSpPr>
        <p:cNvPr id="1" name=""/>
        <p:cNvGrpSpPr/>
        <p:nvPr/>
      </p:nvGrpSpPr>
      <p:grpSpPr>
        <a:xfrm>
          <a:off x="0" y="0"/>
          <a:ext cx="0" cy="0"/>
          <a:chOff x="0" y="0"/>
          <a:chExt cx="0" cy="0"/>
        </a:xfrm>
      </p:grpSpPr>
      <p:sp>
        <p:nvSpPr>
          <p:cNvPr id="14" name="Picture Placeholder 12"/>
          <p:cNvSpPr>
            <a:spLocks noGrp="1"/>
          </p:cNvSpPr>
          <p:nvPr>
            <p:ph type="pic" sz="quarter" idx="10" hasCustomPrompt="1"/>
          </p:nvPr>
        </p:nvSpPr>
        <p:spPr>
          <a:xfrm>
            <a:off x="3940754" y="2130003"/>
            <a:ext cx="4606347" cy="3191297"/>
          </a:xfrm>
          <a:prstGeom prst="roundRect">
            <a:avLst>
              <a:gd name="adj" fmla="val 13578"/>
            </a:avLst>
          </a:prstGeom>
          <a:blipFill>
            <a:blip r:embed="rId2" cstate="print"/>
            <a:stretch>
              <a:fillRect/>
            </a:stretch>
          </a:blipFill>
          <a:ln w="38100">
            <a:solidFill>
              <a:schemeClr val="accent3">
                <a:lumMod val="75000"/>
              </a:schemeClr>
            </a:solidFill>
          </a:ln>
          <a:effectLst>
            <a:outerShdw blurRad="50800" dist="63500" dir="8100000" algn="tr" rotWithShape="0">
              <a:schemeClr val="accent6">
                <a:lumMod val="50000"/>
                <a:alpha val="60000"/>
              </a:schemeClr>
            </a:outerShdw>
          </a:effectLst>
        </p:spPr>
        <p:txBody>
          <a:bodyPr lIns="82058" tIns="41029" rIns="82058" bIns="41029"/>
          <a:lstStyle>
            <a:lvl1pPr marL="307703" marR="0" indent="-307703" algn="ctr" defTabSz="820541" rtl="0" eaLnBrk="1" fontAlgn="auto" latinLnBrk="0" hangingPunct="1">
              <a:lnSpc>
                <a:spcPct val="100000"/>
              </a:lnSpc>
              <a:spcBef>
                <a:spcPct val="20000"/>
              </a:spcBef>
              <a:spcAft>
                <a:spcPts val="0"/>
              </a:spcAft>
              <a:buClrTx/>
              <a:buSzTx/>
              <a:buFont typeface="Arial" pitchFamily="34" charset="0"/>
              <a:buNone/>
              <a:tabLst/>
              <a:defRPr sz="2000" b="1" i="1">
                <a:solidFill>
                  <a:schemeClr val="accent6">
                    <a:lumMod val="50000"/>
                  </a:schemeClr>
                </a:solidFill>
              </a:defRPr>
            </a:lvl1pPr>
          </a:lstStyle>
          <a:p>
            <a:r>
              <a:rPr lang="en-US" dirty="0" smtClean="0"/>
              <a:t>Click icon to replace image</a:t>
            </a:r>
          </a:p>
          <a:p>
            <a:endParaRPr lang="en-US" dirty="0"/>
          </a:p>
        </p:txBody>
      </p:sp>
      <p:sp>
        <p:nvSpPr>
          <p:cNvPr id="6" name="Slide Number Placeholder 5"/>
          <p:cNvSpPr>
            <a:spLocks noGrp="1"/>
          </p:cNvSpPr>
          <p:nvPr>
            <p:ph type="sldNum" sz="quarter" idx="12"/>
          </p:nvPr>
        </p:nvSpPr>
        <p:spPr>
          <a:xfrm>
            <a:off x="8318501" y="5848372"/>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8" name="Text Placeholder 7"/>
          <p:cNvSpPr>
            <a:spLocks noGrp="1"/>
          </p:cNvSpPr>
          <p:nvPr>
            <p:ph type="body" sz="quarter" idx="15" hasCustomPrompt="1"/>
          </p:nvPr>
        </p:nvSpPr>
        <p:spPr>
          <a:xfrm>
            <a:off x="924562" y="41275"/>
            <a:ext cx="7294880"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Wrap-Up/Contact Information</a:t>
            </a:r>
            <a:endParaRPr lang="en-US" dirty="0"/>
          </a:p>
        </p:txBody>
      </p:sp>
      <p:sp>
        <p:nvSpPr>
          <p:cNvPr id="12" name="Text Placeholder 10"/>
          <p:cNvSpPr>
            <a:spLocks noGrp="1"/>
          </p:cNvSpPr>
          <p:nvPr>
            <p:ph type="body" sz="quarter" idx="16" hasCustomPrompt="1"/>
          </p:nvPr>
        </p:nvSpPr>
        <p:spPr>
          <a:xfrm>
            <a:off x="579439" y="2130002"/>
            <a:ext cx="3047682" cy="3203998"/>
          </a:xfrm>
          <a:prstGeom prst="rect">
            <a:avLst/>
          </a:prstGeom>
        </p:spPr>
        <p:txBody>
          <a:bodyPr/>
          <a:lstStyle>
            <a:lvl1pPr marL="0" indent="0">
              <a:buFontTx/>
              <a:buNone/>
              <a:defRPr b="1">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smtClean="0"/>
              <a:t>Insert Text Here</a:t>
            </a:r>
            <a:endParaRPr lang="en-US" dirty="0"/>
          </a:p>
        </p:txBody>
      </p:sp>
    </p:spTree>
    <p:extLst>
      <p:ext uri="{BB962C8B-B14F-4D97-AF65-F5344CB8AC3E}">
        <p14:creationId xmlns:p14="http://schemas.microsoft.com/office/powerpoint/2010/main" xmlns="" val="1531249293"/>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2" y="274638"/>
            <a:ext cx="6429375"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1"/>
          </p:nvPr>
        </p:nvSpPr>
        <p:spPr>
          <a:xfrm>
            <a:off x="457200" y="6546872"/>
            <a:ext cx="2133600" cy="365125"/>
          </a:xfrm>
          <a:prstGeom prst="rect">
            <a:avLst/>
          </a:prstGeom>
        </p:spPr>
        <p:txBody>
          <a:bodyPr/>
          <a:lstStyle/>
          <a:p>
            <a:pPr defTabSz="410751" fontAlgn="base" hangingPunct="0">
              <a:spcBef>
                <a:spcPct val="0"/>
              </a:spcBef>
              <a:spcAft>
                <a:spcPct val="0"/>
              </a:spcAft>
            </a:pPr>
            <a:fld id="{590B88A6-CE0B-4475-B0B9-ECFD20D37029}" type="datetime1">
              <a:rPr lang="en-US">
                <a:solidFill>
                  <a:prstClr val="black"/>
                </a:solidFill>
                <a:sym typeface="Trebuchet MS" pitchFamily="-100" charset="0"/>
              </a:rPr>
              <a:pPr defTabSz="410751" fontAlgn="base" hangingPunct="0">
                <a:spcBef>
                  <a:spcPct val="0"/>
                </a:spcBef>
                <a:spcAft>
                  <a:spcPct val="0"/>
                </a:spcAft>
              </a:pPr>
              <a:t>12/10/2015</a:t>
            </a:fld>
            <a:endParaRPr dirty="0">
              <a:solidFill>
                <a:prstClr val="black"/>
              </a:solidFill>
              <a:sym typeface="Trebuchet MS" pitchFamily="-100" charset="0"/>
            </a:endParaRPr>
          </a:p>
        </p:txBody>
      </p:sp>
      <p:sp>
        <p:nvSpPr>
          <p:cNvPr id="9" name="Slide Number Placeholder 8"/>
          <p:cNvSpPr>
            <a:spLocks noGrp="1"/>
          </p:cNvSpPr>
          <p:nvPr>
            <p:ph type="sldNum" sz="quarter" idx="12"/>
          </p:nvPr>
        </p:nvSpPr>
        <p:spPr>
          <a:xfrm>
            <a:off x="8318501" y="5848372"/>
            <a:ext cx="647700" cy="365125"/>
          </a:xfrm>
          <a:prstGeom prst="rect">
            <a:avLst/>
          </a:prstGeom>
        </p:spPr>
        <p:txBody>
          <a:bodyPr/>
          <a:lstStyle>
            <a:lvl1pPr>
              <a:defRPr>
                <a:solidFill>
                  <a:srgbClr val="005472"/>
                </a:solidFill>
              </a:defRPr>
            </a:lvl1pPr>
          </a:lstStyle>
          <a:p>
            <a:pPr defTabSz="410751" fontAlgn="base" hangingPunct="0">
              <a:spcBef>
                <a:spcPct val="0"/>
              </a:spcBef>
              <a:spcAft>
                <a:spcPct val="0"/>
              </a:spcAft>
            </a:pPr>
            <a:fld id="{2FFE817D-0A7C-4326-AD37-636457DE52A1}" type="slidenum">
              <a:rPr lang="en-US" smtClean="0">
                <a:sym typeface="Trebuchet MS" pitchFamily="-100" charset="0"/>
              </a:rPr>
              <a:pPr defTabSz="410751" fontAlgn="base" hangingPunct="0">
                <a:spcBef>
                  <a:spcPct val="0"/>
                </a:spcBef>
                <a:spcAft>
                  <a:spcPct val="0"/>
                </a:spcAft>
              </a:pPr>
              <a:t>‹#›</a:t>
            </a:fld>
            <a:endParaRPr lang="en-US" dirty="0">
              <a:sym typeface="Trebuchet MS" pitchFamily="-100" charset="0"/>
            </a:endParaRPr>
          </a:p>
        </p:txBody>
      </p:sp>
      <p:sp>
        <p:nvSpPr>
          <p:cNvPr id="10" name="Footer Placeholder 9"/>
          <p:cNvSpPr>
            <a:spLocks noGrp="1"/>
          </p:cNvSpPr>
          <p:nvPr>
            <p:ph type="ftr" sz="quarter" idx="13"/>
          </p:nvPr>
        </p:nvSpPr>
        <p:spPr>
          <a:xfrm>
            <a:off x="1657352" y="6546872"/>
            <a:ext cx="5838825" cy="365125"/>
          </a:xfrm>
          <a:prstGeom prst="rect">
            <a:avLst/>
          </a:prstGeom>
        </p:spPr>
        <p:txBody>
          <a:bodyPr/>
          <a:lstStyle>
            <a:lvl1pPr>
              <a:defRPr sz="750">
                <a:latin typeface="Verdana" pitchFamily="34" charset="0"/>
              </a:defRPr>
            </a:lvl1pPr>
          </a:lstStyle>
          <a:p>
            <a:pPr defTabSz="410751" hangingPunct="0"/>
            <a:r>
              <a:rPr lang="en-CA" altLang="ja-JP" dirty="0" smtClean="0">
                <a:solidFill>
                  <a:prstClr val="black"/>
                </a:solidFill>
                <a:ea typeface="MS Mincho" pitchFamily="49" charset="-128"/>
                <a:cs typeface="Times New Roman" pitchFamily="18" charset="0"/>
                <a:sym typeface="Trebuchet MS" pitchFamily="-100" charset="0"/>
              </a:rPr>
              <a:t>© 2010 Colorado Regional Health Information Organization (CORHIO) - All Rights Reserved</a:t>
            </a:r>
          </a:p>
          <a:p>
            <a:pPr defTabSz="410751" hangingPunct="0"/>
            <a:r>
              <a:rPr lang="en-CA" altLang="ja-JP" dirty="0" smtClean="0">
                <a:solidFill>
                  <a:prstClr val="black"/>
                </a:solidFill>
                <a:ea typeface="MS Mincho" pitchFamily="49" charset="-128"/>
                <a:cs typeface="Times New Roman" pitchFamily="18" charset="0"/>
                <a:sym typeface="Trebuchet MS" pitchFamily="-100" charset="0"/>
              </a:rPr>
              <a:t>CORHIO Proprietary - Not For Redistribution</a:t>
            </a:r>
            <a:endParaRPr lang="en-CA" altLang="ja-JP" dirty="0" smtClean="0">
              <a:solidFill>
                <a:prstClr val="black"/>
              </a:solidFill>
              <a:sym typeface="Trebuchet MS" pitchFamily="-100" charset="0"/>
            </a:endParaRPr>
          </a:p>
          <a:p>
            <a:pPr defTabSz="410751" hangingPunct="0"/>
            <a:endParaRPr lang="en-US" dirty="0">
              <a:solidFill>
                <a:prstClr val="black"/>
              </a:solidFill>
              <a:sym typeface="Trebuchet MS" pitchFamily="-100" charset="0"/>
            </a:endParaRPr>
          </a:p>
        </p:txBody>
      </p:sp>
    </p:spTree>
    <p:extLst>
      <p:ext uri="{BB962C8B-B14F-4D97-AF65-F5344CB8AC3E}">
        <p14:creationId xmlns:p14="http://schemas.microsoft.com/office/powerpoint/2010/main" xmlns="" val="4242628455"/>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preserve="1" userDrawn="1">
  <p:cSld name="Trebuchet-White Title Slide">
    <p:bg>
      <p:bgRef idx="1001">
        <a:schemeClr val="bg1"/>
      </p:bgRef>
    </p:bg>
    <p:spTree>
      <p:nvGrpSpPr>
        <p:cNvPr id="1" name=""/>
        <p:cNvGrpSpPr/>
        <p:nvPr/>
      </p:nvGrpSpPr>
      <p:grpSpPr>
        <a:xfrm>
          <a:off x="0" y="0"/>
          <a:ext cx="0" cy="0"/>
          <a:chOff x="0" y="0"/>
          <a:chExt cx="0" cy="0"/>
        </a:xfrm>
      </p:grpSpPr>
      <p:sp>
        <p:nvSpPr>
          <p:cNvPr id="4" name="Title Placeholder"/>
          <p:cNvSpPr>
            <a:spLocks noGrp="1"/>
          </p:cNvSpPr>
          <p:nvPr>
            <p:ph type="title"/>
          </p:nvPr>
        </p:nvSpPr>
        <p:spPr bwMode="auto">
          <a:xfrm>
            <a:off x="446493" y="1660939"/>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55"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3"/>
          </p:nvPr>
        </p:nvSpPr>
        <p:spPr>
          <a:xfrm>
            <a:off x="5944903" y="5259246"/>
            <a:ext cx="2057177" cy="365001"/>
          </a:xfrm>
        </p:spPr>
        <p:txBody>
          <a:bodyPr/>
          <a:lstStyle/>
          <a:p>
            <a:pPr algn="r"/>
            <a:fld id="{10E01DED-5ADE-41E7-8881-327ED67474B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2"/>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77879123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94.xml><?xml version="1.0" encoding="utf-8"?>
<p:sldLayout xmlns:a="http://schemas.openxmlformats.org/drawingml/2006/main" xmlns:r="http://schemas.openxmlformats.org/officeDocument/2006/relationships" xmlns:p="http://schemas.openxmlformats.org/presentationml/2006/main" preserve="1" userDrawn="1">
  <p:cSld name="Trebuchet-Images-White Title Slide">
    <p:bg>
      <p:bgRef idx="1001">
        <a:schemeClr val="bg1"/>
      </p:bgRef>
    </p:bg>
    <p:spTree>
      <p:nvGrpSpPr>
        <p:cNvPr id="1" name=""/>
        <p:cNvGrpSpPr/>
        <p:nvPr/>
      </p:nvGrpSpPr>
      <p:grpSpPr>
        <a:xfrm>
          <a:off x="0" y="0"/>
          <a:ext cx="0" cy="0"/>
          <a:chOff x="0" y="0"/>
          <a:chExt cx="0" cy="0"/>
        </a:xfrm>
      </p:grpSpPr>
      <p:sp>
        <p:nvSpPr>
          <p:cNvPr id="6" name="AutoShape 5" descr="&quot;&quot;"/>
          <p:cNvSpPr>
            <a:spLocks/>
          </p:cNvSpPr>
          <p:nvPr userDrawn="1"/>
        </p:nvSpPr>
        <p:spPr bwMode="auto">
          <a:xfrm>
            <a:off x="0" y="481130"/>
            <a:ext cx="9161860" cy="128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49804"/>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defRPr/>
            </a:pPr>
            <a:endParaRPr lang="en-US" sz="1547" dirty="0">
              <a:solidFill>
                <a:srgbClr val="5C6670"/>
              </a:solidFill>
              <a:latin typeface="Trebuchet MS"/>
              <a:sym typeface="Trebuchet MS" pitchFamily="-100" charset="0"/>
            </a:endParaRPr>
          </a:p>
        </p:txBody>
      </p:sp>
      <p:sp>
        <p:nvSpPr>
          <p:cNvPr id="9" name="Content Placeholder 11"/>
          <p:cNvSpPr>
            <a:spLocks noGrp="1"/>
          </p:cNvSpPr>
          <p:nvPr>
            <p:ph sz="quarter" idx="14" hasCustomPrompt="1"/>
          </p:nvPr>
        </p:nvSpPr>
        <p:spPr>
          <a:xfrm>
            <a:off x="446486" y="481130"/>
            <a:ext cx="1285875" cy="1285875"/>
          </a:xfrm>
          <a:prstGeom prst="rect">
            <a:avLst/>
          </a:prstGeom>
        </p:spPr>
        <p:txBody>
          <a:bodyPr/>
          <a:lstStyle>
            <a:lvl1pPr marL="0" indent="0">
              <a:defRPr lang="en-US" sz="1547" baseline="0" dirty="0">
                <a:solidFill>
                  <a:schemeClr val="bg1"/>
                </a:solidFill>
              </a:defRPr>
            </a:lvl1pPr>
          </a:lstStyle>
          <a:p>
            <a:pPr lvl="0"/>
            <a:r>
              <a:rPr lang="en-US" dirty="0" smtClean="0"/>
              <a:t>Click to add Image</a:t>
            </a:r>
            <a:endParaRPr lang="en-US" dirty="0"/>
          </a:p>
        </p:txBody>
      </p:sp>
      <p:sp>
        <p:nvSpPr>
          <p:cNvPr id="11" name="Content Placeholder 11"/>
          <p:cNvSpPr>
            <a:spLocks noGrp="1"/>
          </p:cNvSpPr>
          <p:nvPr>
            <p:ph sz="quarter" idx="16" hasCustomPrompt="1"/>
          </p:nvPr>
        </p:nvSpPr>
        <p:spPr>
          <a:xfrm>
            <a:off x="3929063" y="482220"/>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10" name="Content Placeholder 11"/>
          <p:cNvSpPr>
            <a:spLocks noGrp="1"/>
          </p:cNvSpPr>
          <p:nvPr>
            <p:ph sz="quarter" idx="15" hasCustomPrompt="1"/>
          </p:nvPr>
        </p:nvSpPr>
        <p:spPr>
          <a:xfrm>
            <a:off x="7411643" y="481130"/>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4" name="Title Placeholder"/>
          <p:cNvSpPr>
            <a:spLocks noGrp="1"/>
          </p:cNvSpPr>
          <p:nvPr>
            <p:ph type="title"/>
          </p:nvPr>
        </p:nvSpPr>
        <p:spPr bwMode="auto">
          <a:xfrm>
            <a:off x="446493" y="1660939"/>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55"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8"/>
          </p:nvPr>
        </p:nvSpPr>
        <p:spPr>
          <a:xfrm>
            <a:off x="5944903" y="5259246"/>
            <a:ext cx="2057177" cy="365001"/>
          </a:xfrm>
        </p:spPr>
        <p:txBody>
          <a:bodyPr/>
          <a:lstStyle/>
          <a:p>
            <a:pPr algn="r"/>
            <a:fld id="{5350CD8B-27AF-48B9-AF74-0C3ACF2D322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7"/>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75994406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95.xml><?xml version="1.0" encoding="utf-8"?>
<p:sldLayout xmlns:a="http://schemas.openxmlformats.org/drawingml/2006/main" xmlns:r="http://schemas.openxmlformats.org/officeDocument/2006/relationships" xmlns:p="http://schemas.openxmlformats.org/presentationml/2006/main" preserve="1" userDrawn="1">
  <p:cSld name="Trebuchet-Images 2-White Title Slide">
    <p:bg>
      <p:bgRef idx="1001">
        <a:schemeClr val="bg1"/>
      </p:bgRef>
    </p:bg>
    <p:spTree>
      <p:nvGrpSpPr>
        <p:cNvPr id="1" name=""/>
        <p:cNvGrpSpPr/>
        <p:nvPr/>
      </p:nvGrpSpPr>
      <p:grpSpPr>
        <a:xfrm>
          <a:off x="0" y="0"/>
          <a:ext cx="0" cy="0"/>
          <a:chOff x="0" y="0"/>
          <a:chExt cx="0" cy="0"/>
        </a:xfrm>
      </p:grpSpPr>
      <p:sp>
        <p:nvSpPr>
          <p:cNvPr id="12" name="AutoShape 5" descr="&quot;&quot;"/>
          <p:cNvSpPr>
            <a:spLocks/>
          </p:cNvSpPr>
          <p:nvPr userDrawn="1"/>
        </p:nvSpPr>
        <p:spPr bwMode="auto">
          <a:xfrm rot="5400000">
            <a:off x="-2359581" y="2359589"/>
            <a:ext cx="6107906" cy="1388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50196"/>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endParaRPr lang="en-US" sz="1547" dirty="0">
              <a:solidFill>
                <a:srgbClr val="5C6670"/>
              </a:solidFill>
              <a:latin typeface="Trebuchet MS"/>
              <a:sym typeface="Trebuchet MS" pitchFamily="-100" charset="0"/>
            </a:endParaRPr>
          </a:p>
        </p:txBody>
      </p:sp>
      <p:sp>
        <p:nvSpPr>
          <p:cNvPr id="13" name="Content Placeholder 11"/>
          <p:cNvSpPr>
            <a:spLocks noGrp="1"/>
          </p:cNvSpPr>
          <p:nvPr>
            <p:ph sz="quarter" idx="17" hasCustomPrompt="1"/>
          </p:nvPr>
        </p:nvSpPr>
        <p:spPr>
          <a:xfrm>
            <a:off x="-25716" y="368616"/>
            <a:ext cx="1414463" cy="1414463"/>
          </a:xfrm>
          <a:prstGeom prst="rect">
            <a:avLst/>
          </a:prstGeom>
        </p:spPr>
        <p:txBody>
          <a:bodyPr/>
          <a:lstStyle>
            <a:lvl1pPr marL="0" indent="0">
              <a:defRPr sz="1547" baseline="0">
                <a:solidFill>
                  <a:schemeClr val="bg1"/>
                </a:solidFill>
              </a:defRPr>
            </a:lvl1pPr>
          </a:lstStyle>
          <a:p>
            <a:pPr lvl="0"/>
            <a:r>
              <a:rPr lang="en-US" dirty="0" smtClean="0"/>
              <a:t>Click to add Image</a:t>
            </a:r>
            <a:endParaRPr lang="en-US" dirty="0"/>
          </a:p>
        </p:txBody>
      </p:sp>
      <p:sp>
        <p:nvSpPr>
          <p:cNvPr id="15" name="Content Placeholder 11"/>
          <p:cNvSpPr>
            <a:spLocks noGrp="1"/>
          </p:cNvSpPr>
          <p:nvPr>
            <p:ph sz="quarter" idx="19" hasCustomPrompt="1"/>
          </p:nvPr>
        </p:nvSpPr>
        <p:spPr>
          <a:xfrm>
            <a:off x="-25716" y="2351552"/>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14" name="Content Placeholder 11"/>
          <p:cNvSpPr>
            <a:spLocks noGrp="1"/>
          </p:cNvSpPr>
          <p:nvPr>
            <p:ph sz="quarter" idx="18" hasCustomPrompt="1"/>
          </p:nvPr>
        </p:nvSpPr>
        <p:spPr>
          <a:xfrm>
            <a:off x="-25716" y="4334487"/>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4" name="Title Placeholder"/>
          <p:cNvSpPr>
            <a:spLocks noGrp="1"/>
          </p:cNvSpPr>
          <p:nvPr>
            <p:ph type="title"/>
          </p:nvPr>
        </p:nvSpPr>
        <p:spPr bwMode="auto">
          <a:xfrm>
            <a:off x="446493" y="1660939"/>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837372"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927999"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21"/>
          </p:nvPr>
        </p:nvSpPr>
        <p:spPr>
          <a:xfrm>
            <a:off x="6642133" y="5259246"/>
            <a:ext cx="2057177" cy="365001"/>
          </a:xfrm>
        </p:spPr>
        <p:txBody>
          <a:bodyPr/>
          <a:lstStyle/>
          <a:p>
            <a:pPr algn="r"/>
            <a:fld id="{73FEE6FF-9DD7-4C34-BC45-37A8959F1E8C}"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2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02619837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Trebuchet-White Mission Slide">
    <p:spTree>
      <p:nvGrpSpPr>
        <p:cNvPr id="1" name=""/>
        <p:cNvGrpSpPr/>
        <p:nvPr/>
      </p:nvGrpSpPr>
      <p:grpSpPr>
        <a:xfrm>
          <a:off x="0" y="0"/>
          <a:ext cx="0" cy="0"/>
          <a:chOff x="0" y="0"/>
          <a:chExt cx="0" cy="0"/>
        </a:xfrm>
      </p:grpSpPr>
      <p:sp>
        <p:nvSpPr>
          <p:cNvPr id="6" name="TextBox 5"/>
          <p:cNvSpPr txBox="1"/>
          <p:nvPr userDrawn="1"/>
        </p:nvSpPr>
        <p:spPr>
          <a:xfrm>
            <a:off x="628429" y="629281"/>
            <a:ext cx="7661672" cy="806375"/>
          </a:xfrm>
          <a:prstGeom prst="rect">
            <a:avLst/>
          </a:prstGeom>
          <a:noFill/>
        </p:spPr>
        <p:txBody>
          <a:bodyPr wrap="square" rtlCol="0" anchor="ctr">
            <a:spAutoFit/>
          </a:bodyPr>
          <a:lstStyle/>
          <a:p>
            <a:pPr defTabSz="410751" hangingPunct="0"/>
            <a:r>
              <a:rPr lang="en-US" sz="4640" b="1" i="1" dirty="0" smtClean="0">
                <a:solidFill>
                  <a:srgbClr val="4F5858"/>
                </a:solidFill>
                <a:latin typeface="Trebuchet MS"/>
                <a:sym typeface="Trebuchet MS" pitchFamily="-100" charset="0"/>
              </a:rPr>
              <a:t>Our Mission</a:t>
            </a:r>
            <a:endParaRPr lang="en-US" sz="4640" b="1" i="1" dirty="0">
              <a:solidFill>
                <a:srgbClr val="4F5858"/>
              </a:solidFill>
              <a:latin typeface="Trebuchet MS"/>
              <a:sym typeface="Trebuchet MS" pitchFamily="-100" charset="0"/>
            </a:endParaRPr>
          </a:p>
        </p:txBody>
      </p:sp>
      <p:sp>
        <p:nvSpPr>
          <p:cNvPr id="5" name="TextBox 4"/>
          <p:cNvSpPr txBox="1"/>
          <p:nvPr userDrawn="1"/>
        </p:nvSpPr>
        <p:spPr>
          <a:xfrm>
            <a:off x="628429" y="1727192"/>
            <a:ext cx="7887146" cy="3403624"/>
          </a:xfrm>
          <a:prstGeom prst="rect">
            <a:avLst/>
          </a:prstGeom>
          <a:noFill/>
        </p:spPr>
        <p:txBody>
          <a:bodyPr wrap="square" rtlCol="0" anchor="ctr">
            <a:spAutoFit/>
          </a:bodyPr>
          <a:lstStyle/>
          <a:p>
            <a:pPr algn="ctr" defTabSz="410751" hangingPunct="0">
              <a:defRPr/>
            </a:pPr>
            <a:r>
              <a:rPr lang="en-US" sz="4219" b="1" dirty="0" smtClean="0">
                <a:solidFill>
                  <a:srgbClr val="4F5858"/>
                </a:solidFill>
                <a:latin typeface="Trebuchet MS"/>
                <a:sym typeface="Trebuchet MS" pitchFamily="-100" charset="0"/>
              </a:rPr>
              <a:t>Improving</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health care access and outcomes for the </a:t>
            </a:r>
            <a:r>
              <a:rPr lang="en-US" sz="4219" b="1" dirty="0" smtClean="0">
                <a:solidFill>
                  <a:srgbClr val="4F5858"/>
                </a:solidFill>
                <a:latin typeface="Trebuchet MS"/>
                <a:sym typeface="Trebuchet MS" pitchFamily="-100" charset="0"/>
              </a:rPr>
              <a:t>people</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we serve while demonstrating sound stewardship of financial </a:t>
            </a:r>
            <a:r>
              <a:rPr lang="en-US" sz="4219" b="1" dirty="0" smtClean="0">
                <a:solidFill>
                  <a:srgbClr val="4F5858"/>
                </a:solidFill>
                <a:latin typeface="Trebuchet MS"/>
                <a:sym typeface="Trebuchet MS" pitchFamily="-100" charset="0"/>
              </a:rPr>
              <a:t>resources</a:t>
            </a:r>
            <a:endParaRPr lang="en-US" sz="3797" b="1" dirty="0" smtClean="0">
              <a:solidFill>
                <a:srgbClr val="4F5858"/>
              </a:solidFill>
              <a:latin typeface="Trebuchet MS"/>
              <a:sym typeface="Trebuchet MS" pitchFamily="-100" charset="0"/>
            </a:endParaRPr>
          </a:p>
          <a:p>
            <a:pPr defTabSz="410751" hangingPunct="0"/>
            <a:endParaRPr lang="en-US" sz="1266" dirty="0">
              <a:solidFill>
                <a:srgbClr val="4F5858"/>
              </a:solidFill>
              <a:latin typeface="Trebuchet MS"/>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877716921"/>
      </p:ext>
    </p:extLst>
  </p:cSld>
  <p:clrMapOvr>
    <a:masterClrMapping/>
  </p:clrMapOvr>
  <p:timing>
    <p:tnLst>
      <p:par>
        <p:cTn id="1" dur="indefinite" restart="never" nodeType="tmRoot"/>
      </p:par>
    </p:tnLst>
  </p:timing>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Trebuchet-White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429" y="642954"/>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4" name="Content Placeholder 3"/>
          <p:cNvSpPr>
            <a:spLocks noGrp="1"/>
          </p:cNvSpPr>
          <p:nvPr>
            <p:ph sz="quarter" idx="10" hasCustomPrompt="1"/>
          </p:nvPr>
        </p:nvSpPr>
        <p:spPr>
          <a:xfrm>
            <a:off x="628429" y="1714500"/>
            <a:ext cx="7887146" cy="4234815"/>
          </a:xfrm>
          <a:prstGeom prst="rect">
            <a:avLst/>
          </a:prstGeom>
        </p:spPr>
        <p:txBody>
          <a:bodyPr/>
          <a:lstStyle>
            <a:lvl1pPr marL="241093" indent="-241093">
              <a:spcBef>
                <a:spcPts val="540"/>
              </a:spcBef>
              <a:buFont typeface="Arial" panose="020B0604020202020204" pitchFamily="34" charset="0"/>
              <a:buChar char="•"/>
              <a:defRPr sz="2531" baseline="0">
                <a:solidFill>
                  <a:schemeClr val="tx1"/>
                </a:solidFill>
              </a:defRPr>
            </a:lvl1pPr>
            <a:lvl2pPr marL="562550" indent="-241093">
              <a:spcBef>
                <a:spcPts val="540"/>
              </a:spcBef>
              <a:buSzPct val="75000"/>
              <a:buFont typeface="Wingdings" panose="05000000000000000000" pitchFamily="2" charset="2"/>
              <a:buChar char="Ø"/>
              <a:defRPr sz="2250" baseline="0">
                <a:solidFill>
                  <a:schemeClr val="tx1"/>
                </a:solidFill>
              </a:defRPr>
            </a:lvl2pPr>
            <a:lvl3pPr marL="843825" indent="-200911">
              <a:spcBef>
                <a:spcPts val="540"/>
              </a:spcBef>
              <a:buSzPct val="75000"/>
              <a:buFont typeface="Wingdings" panose="05000000000000000000" pitchFamily="2" charset="2"/>
              <a:buChar char="§"/>
              <a:defRPr sz="1969">
                <a:solidFill>
                  <a:schemeClr val="tx1"/>
                </a:solidFill>
              </a:defRPr>
            </a:lvl3pPr>
            <a:lvl4pPr marL="1041388" indent="-154032">
              <a:spcBef>
                <a:spcPts val="540"/>
              </a:spcBef>
              <a:buFont typeface="Arial" panose="020B0604020202020204" pitchFamily="34" charset="0"/>
              <a:buChar char="•"/>
              <a:defRPr sz="1687">
                <a:solidFill>
                  <a:schemeClr val="tx1"/>
                </a:solidFill>
              </a:defRPr>
            </a:lvl4pPr>
            <a:lvl5pPr marL="964372" indent="-321457">
              <a:spcBef>
                <a:spcPts val="540"/>
              </a:spcBef>
              <a:buFont typeface="Arial" panose="020B0604020202020204" pitchFamily="34" charset="0"/>
              <a:buChar char="•"/>
              <a:defRPr sz="1406"/>
            </a:lvl5pPr>
          </a:lstStyle>
          <a:p>
            <a:pPr lvl="0"/>
            <a:r>
              <a:rPr lang="en-US" dirty="0" smtClean="0"/>
              <a:t>Use bullet points sparingly</a:t>
            </a:r>
          </a:p>
          <a:p>
            <a:pPr lvl="1"/>
            <a:r>
              <a:rPr lang="en-US" dirty="0" smtClean="0"/>
              <a:t>Try to keep it at 3 – 5 per slide</a:t>
            </a:r>
          </a:p>
          <a:p>
            <a:pPr lvl="0"/>
            <a:r>
              <a:rPr lang="en-US" dirty="0" smtClean="0"/>
              <a:t>Only represent key ideas</a:t>
            </a:r>
          </a:p>
          <a:p>
            <a:pPr lvl="0"/>
            <a:r>
              <a:rPr lang="en-US" dirty="0" smtClean="0"/>
              <a:t>Examine your font size</a:t>
            </a:r>
          </a:p>
          <a:p>
            <a:pPr lvl="1"/>
            <a:r>
              <a:rPr lang="en-US" dirty="0" smtClean="0"/>
              <a:t>Don’t go below 20 </a:t>
            </a:r>
          </a:p>
          <a:p>
            <a:pPr lvl="0"/>
            <a:r>
              <a:rPr lang="en-US" dirty="0" smtClean="0"/>
              <a:t>Only add images/other media if relevant</a:t>
            </a:r>
          </a:p>
          <a:p>
            <a:pPr lvl="1"/>
            <a:r>
              <a:rPr lang="en-US" dirty="0" smtClean="0"/>
              <a:t>Second level</a:t>
            </a:r>
          </a:p>
          <a:p>
            <a:pPr lvl="2"/>
            <a:r>
              <a:rPr lang="en-US" dirty="0" smtClean="0"/>
              <a:t>Third level</a:t>
            </a:r>
          </a:p>
          <a:p>
            <a:pPr lvl="3"/>
            <a:r>
              <a:rPr lang="en-US" dirty="0" smtClean="0"/>
              <a:t>Fourth level (if you MUST)</a:t>
            </a:r>
          </a:p>
        </p:txBody>
      </p:sp>
      <p:sp>
        <p:nvSpPr>
          <p:cNvPr id="3" name="Slide Number Placeholder 2"/>
          <p:cNvSpPr>
            <a:spLocks noGrp="1"/>
          </p:cNvSpPr>
          <p:nvPr>
            <p:ph type="sldNum" sz="quarter" idx="11"/>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4105213852"/>
      </p:ext>
    </p:extLst>
  </p:cSld>
  <p:clrMapOvr>
    <a:masterClrMapping/>
  </p:clrMapOvr>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preserve="1" userDrawn="1">
  <p:cSld name="Trebuchet-White-Graphics and Content">
    <p:spTree>
      <p:nvGrpSpPr>
        <p:cNvPr id="1" name=""/>
        <p:cNvGrpSpPr/>
        <p:nvPr/>
      </p:nvGrpSpPr>
      <p:grpSpPr>
        <a:xfrm>
          <a:off x="0" y="0"/>
          <a:ext cx="0" cy="0"/>
          <a:chOff x="0" y="0"/>
          <a:chExt cx="0" cy="0"/>
        </a:xfrm>
      </p:grpSpPr>
      <p:sp>
        <p:nvSpPr>
          <p:cNvPr id="17" name="Text Placeholder 7"/>
          <p:cNvSpPr>
            <a:spLocks noGrp="1"/>
          </p:cNvSpPr>
          <p:nvPr>
            <p:ph type="body" sz="quarter" idx="15" hasCustomPrompt="1"/>
          </p:nvPr>
        </p:nvSpPr>
        <p:spPr>
          <a:xfrm>
            <a:off x="630079" y="642954"/>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Replace Bullets with Images</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5" name="Content Placeholder 4"/>
          <p:cNvSpPr>
            <a:spLocks noGrp="1"/>
          </p:cNvSpPr>
          <p:nvPr>
            <p:ph sz="quarter" idx="20" hasCustomPrompt="1"/>
          </p:nvPr>
        </p:nvSpPr>
        <p:spPr>
          <a:xfrm>
            <a:off x="533646"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0" name="Content Placeholder 4"/>
          <p:cNvSpPr>
            <a:spLocks noGrp="1"/>
          </p:cNvSpPr>
          <p:nvPr>
            <p:ph sz="quarter" idx="21" hasCustomPrompt="1"/>
          </p:nvPr>
        </p:nvSpPr>
        <p:spPr>
          <a:xfrm>
            <a:off x="5972897"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2" name="Content Placeholder 4"/>
          <p:cNvSpPr>
            <a:spLocks noGrp="1"/>
          </p:cNvSpPr>
          <p:nvPr>
            <p:ph sz="quarter" idx="22" hasCustomPrompt="1"/>
          </p:nvPr>
        </p:nvSpPr>
        <p:spPr>
          <a:xfrm>
            <a:off x="3246842" y="1716643"/>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6" name="Content Placeholder 4"/>
          <p:cNvSpPr>
            <a:spLocks noGrp="1"/>
          </p:cNvSpPr>
          <p:nvPr>
            <p:ph sz="quarter" idx="23" hasCustomPrompt="1"/>
          </p:nvPr>
        </p:nvSpPr>
        <p:spPr>
          <a:xfrm>
            <a:off x="3246842" y="3696891"/>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Tree>
    <p:extLst>
      <p:ext uri="{BB962C8B-B14F-4D97-AF65-F5344CB8AC3E}">
        <p14:creationId xmlns:p14="http://schemas.microsoft.com/office/powerpoint/2010/main" xmlns="" val="2549105289"/>
      </p:ext>
    </p:extLst>
  </p:cSld>
  <p:clrMapOvr>
    <a:masterClrMapping/>
  </p:clrMapOvr>
  <p:timing>
    <p:tnLst>
      <p:par>
        <p:cTn id="1" dur="indefinite" restart="never" nodeType="tmRoot"/>
      </p:par>
    </p:tnLst>
  </p:timing>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Trebuchet and Verdana-White-Text Content">
    <p:spTree>
      <p:nvGrpSpPr>
        <p:cNvPr id="1" name=""/>
        <p:cNvGrpSpPr/>
        <p:nvPr/>
      </p:nvGrpSpPr>
      <p:grpSpPr>
        <a:xfrm>
          <a:off x="0" y="0"/>
          <a:ext cx="0" cy="0"/>
          <a:chOff x="0" y="0"/>
          <a:chExt cx="0" cy="0"/>
        </a:xfrm>
      </p:grpSpPr>
      <p:pic>
        <p:nvPicPr>
          <p:cNvPr id="8" name="Picture 7" descr="&quot;&quot;"/>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37448" t="21953" r="38610" b="26798"/>
          <a:stretch/>
        </p:blipFill>
        <p:spPr>
          <a:xfrm>
            <a:off x="3760992" y="1802073"/>
            <a:ext cx="942304" cy="2591334"/>
          </a:xfrm>
          <a:prstGeom prst="rect">
            <a:avLst/>
          </a:prstGeom>
        </p:spPr>
      </p:pic>
      <p:sp>
        <p:nvSpPr>
          <p:cNvPr id="4" name="Text Placeholder 4"/>
          <p:cNvSpPr>
            <a:spLocks noGrp="1"/>
          </p:cNvSpPr>
          <p:nvPr>
            <p:ph type="body" sz="quarter" idx="11" hasCustomPrompt="1"/>
          </p:nvPr>
        </p:nvSpPr>
        <p:spPr>
          <a:xfrm>
            <a:off x="285759" y="2050252"/>
            <a:ext cx="3615851" cy="1820708"/>
          </a:xfrm>
          <a:prstGeom prst="rect">
            <a:avLst/>
          </a:prstGeom>
        </p:spPr>
        <p:txBody>
          <a:bodyPr anchor="ctr"/>
          <a:lstStyle>
            <a:lvl1pPr marL="0" indent="0">
              <a:buNone/>
              <a:defRPr sz="4219"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YOUR MAIN IDEA</a:t>
            </a:r>
            <a:endParaRPr lang="en-US" dirty="0"/>
          </a:p>
        </p:txBody>
      </p:sp>
      <p:sp>
        <p:nvSpPr>
          <p:cNvPr id="7" name="Text Placeholder 6"/>
          <p:cNvSpPr>
            <a:spLocks noGrp="1"/>
          </p:cNvSpPr>
          <p:nvPr>
            <p:ph type="body" sz="quarter" idx="12" hasCustomPrompt="1"/>
          </p:nvPr>
        </p:nvSpPr>
        <p:spPr>
          <a:xfrm>
            <a:off x="4609871" y="1350169"/>
            <a:ext cx="4024789" cy="3516868"/>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text</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419018851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85797"/>
            <a:ext cx="8229600" cy="1020762"/>
          </a:xfrm>
        </p:spPr>
        <p:txBody>
          <a:bodyPr/>
          <a:lstStyle>
            <a:lvl1pPr>
              <a:defRPr>
                <a:solidFill>
                  <a:schemeClr val="bg1"/>
                </a:solidFill>
              </a:defRPr>
            </a:lvl1pPr>
          </a:lstStyle>
          <a:p>
            <a:r>
              <a:rPr lang="en-US" smtClean="0"/>
              <a:t>Click to edit Master title style</a:t>
            </a:r>
            <a:endParaRPr lang="en-US"/>
          </a:p>
        </p:txBody>
      </p:sp>
      <p:sp>
        <p:nvSpPr>
          <p:cNvPr id="3" name="Content Placeholder 2"/>
          <p:cNvSpPr>
            <a:spLocks noGrp="1"/>
          </p:cNvSpPr>
          <p:nvPr>
            <p:ph idx="1"/>
          </p:nvPr>
        </p:nvSpPr>
        <p:spPr>
          <a:xfrm>
            <a:off x="457200" y="1232453"/>
            <a:ext cx="8229600" cy="4893711"/>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228600" y="6400836"/>
            <a:ext cx="1143000" cy="365125"/>
          </a:xfrm>
        </p:spPr>
        <p:txBody>
          <a:bodyPr/>
          <a:lstStyle>
            <a:lvl1pPr>
              <a:defRPr/>
            </a:lvl1pPr>
          </a:lstStyle>
          <a:p>
            <a:pPr>
              <a:defRPr/>
            </a:pPr>
            <a:endParaRPr lang="en-US" altLang="en-US"/>
          </a:p>
        </p:txBody>
      </p:sp>
      <p:sp>
        <p:nvSpPr>
          <p:cNvPr id="5" name="Slide Number Placeholder 5"/>
          <p:cNvSpPr>
            <a:spLocks noGrp="1"/>
          </p:cNvSpPr>
          <p:nvPr>
            <p:ph type="sldNum" sz="quarter" idx="11"/>
          </p:nvPr>
        </p:nvSpPr>
        <p:spPr>
          <a:xfrm>
            <a:off x="6553200" y="6416711"/>
            <a:ext cx="2133600" cy="365125"/>
          </a:xfrm>
        </p:spPr>
        <p:txBody>
          <a:bodyPr/>
          <a:lstStyle>
            <a:lvl1pPr>
              <a:defRPr/>
            </a:lvl1pPr>
          </a:lstStyle>
          <a:p>
            <a:pPr>
              <a:defRPr/>
            </a:pPr>
            <a:fld id="{FBC60929-0B73-4DD2-BCA9-A0D573A149EA}" type="slidenum">
              <a:rPr lang="en-US" altLang="en-US"/>
              <a:pPr>
                <a:defRPr/>
              </a:pPr>
              <a:t>‹#›</a:t>
            </a:fld>
            <a:endParaRPr lang="en-US"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396" indent="0">
              <a:buNone/>
              <a:defRPr sz="2400"/>
            </a:lvl3pPr>
            <a:lvl4pPr marL="1371596" indent="0">
              <a:buNone/>
              <a:defRPr sz="2000"/>
            </a:lvl4pPr>
            <a:lvl5pPr marL="1828792" indent="0">
              <a:buNone/>
              <a:defRPr sz="2000"/>
            </a:lvl5pPr>
            <a:lvl6pPr marL="2285991" indent="0">
              <a:buNone/>
              <a:defRPr sz="2000"/>
            </a:lvl6pPr>
            <a:lvl7pPr marL="2743189" indent="0">
              <a:buNone/>
              <a:defRPr sz="2000"/>
            </a:lvl7pPr>
            <a:lvl8pPr marL="3200388" indent="0">
              <a:buNone/>
              <a:defRPr sz="2000"/>
            </a:lvl8pPr>
            <a:lvl9pPr marL="3657584" indent="0">
              <a:buNone/>
              <a:defRPr sz="2000"/>
            </a:lvl9pPr>
          </a:lstStyle>
          <a:p>
            <a:pPr lvl="0"/>
            <a:endParaRPr lang="en-US" noProof="0" smtClean="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396" indent="0">
              <a:buNone/>
              <a:defRPr sz="1000"/>
            </a:lvl3pPr>
            <a:lvl4pPr marL="1371596" indent="0">
              <a:buNone/>
              <a:defRPr sz="900"/>
            </a:lvl4pPr>
            <a:lvl5pPr marL="1828792" indent="0">
              <a:buNone/>
              <a:defRPr sz="900"/>
            </a:lvl5pPr>
            <a:lvl6pPr marL="2285991" indent="0">
              <a:buNone/>
              <a:defRPr sz="900"/>
            </a:lvl6pPr>
            <a:lvl7pPr marL="2743189" indent="0">
              <a:buNone/>
              <a:defRPr sz="900"/>
            </a:lvl7pPr>
            <a:lvl8pPr marL="3200388" indent="0">
              <a:buNone/>
              <a:defRPr sz="900"/>
            </a:lvl8pPr>
            <a:lvl9pPr marL="3657584"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6"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7" name="Slide Number Placeholder 5"/>
          <p:cNvSpPr>
            <a:spLocks noGrp="1"/>
          </p:cNvSpPr>
          <p:nvPr>
            <p:ph type="sldNum" sz="quarter" idx="12"/>
          </p:nvPr>
        </p:nvSpPr>
        <p:spPr/>
        <p:txBody>
          <a:bodyPr/>
          <a:lstStyle>
            <a:lvl1pPr>
              <a:defRPr>
                <a:latin typeface="Calibri" pitchFamily="34" charset="0"/>
              </a:defRPr>
            </a:lvl1pPr>
          </a:lstStyle>
          <a:p>
            <a:pPr>
              <a:defRPr/>
            </a:pPr>
            <a:fld id="{BC1E19BB-2937-4532-B15D-0CC2ECBA26AE}" type="slidenum">
              <a:rPr lang="en-US" altLang="en-US"/>
              <a:pPr>
                <a:defRPr/>
              </a:pPr>
              <a:t>‹#›</a:t>
            </a:fld>
            <a:endParaRPr lang="en-US" altLang="en-US"/>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preserve="1" userDrawn="1">
  <p:cSld name="Trebuchet-White-Text and Image Content">
    <p:spTree>
      <p:nvGrpSpPr>
        <p:cNvPr id="1" name=""/>
        <p:cNvGrpSpPr/>
        <p:nvPr/>
      </p:nvGrpSpPr>
      <p:grpSpPr>
        <a:xfrm>
          <a:off x="0" y="0"/>
          <a:ext cx="0" cy="0"/>
          <a:chOff x="0" y="0"/>
          <a:chExt cx="0" cy="0"/>
        </a:xfrm>
      </p:grpSpPr>
      <p:sp>
        <p:nvSpPr>
          <p:cNvPr id="4" name="Rectangle 3"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6" name="Text Placeholder 11"/>
          <p:cNvSpPr>
            <a:spLocks noGrp="1"/>
          </p:cNvSpPr>
          <p:nvPr>
            <p:ph type="body" sz="quarter" idx="13" hasCustomPrompt="1"/>
          </p:nvPr>
        </p:nvSpPr>
        <p:spPr>
          <a:xfrm>
            <a:off x="1196579" y="2383392"/>
            <a:ext cx="3484245" cy="1717357"/>
          </a:xfrm>
          <a:prstGeom prst="rect">
            <a:avLst/>
          </a:prstGeom>
        </p:spPr>
        <p:txBody>
          <a:bodyPr anchor="ctr"/>
          <a:lstStyle>
            <a:lvl1pPr marL="0" indent="0">
              <a:buNone/>
              <a:defRPr sz="4400" b="1">
                <a:solidFill>
                  <a:schemeClr val="tx1">
                    <a:lumMod val="50000"/>
                  </a:schemeClr>
                </a:solidFill>
                <a:latin typeface="+mj-lt"/>
                <a:ea typeface="Tahoma" panose="020B0604030504040204" pitchFamily="34" charset="0"/>
                <a:cs typeface="Tahoma" panose="020B0604030504040204" pitchFamily="34" charset="0"/>
              </a:defRPr>
            </a:lvl1pPr>
            <a:lvl2pPr>
              <a:buNone/>
              <a:defRPr/>
            </a:lvl2pPr>
            <a:lvl3pPr>
              <a:buNone/>
              <a:defRPr/>
            </a:lvl3pPr>
            <a:lvl4pPr>
              <a:buNone/>
              <a:defRPr/>
            </a:lvl4pPr>
            <a:lvl5pPr>
              <a:buNone/>
              <a:defRPr/>
            </a:lvl5pPr>
          </a:lstStyle>
          <a:p>
            <a:pPr lvl="0"/>
            <a:r>
              <a:rPr lang="en-US" sz="4400" dirty="0" smtClean="0"/>
              <a:t>Insert Key Point Here</a:t>
            </a:r>
            <a:endParaRPr lang="en-US" dirty="0"/>
          </a:p>
        </p:txBody>
      </p:sp>
      <p:sp>
        <p:nvSpPr>
          <p:cNvPr id="5" name="Content Placeholder 4"/>
          <p:cNvSpPr>
            <a:spLocks noGrp="1"/>
          </p:cNvSpPr>
          <p:nvPr>
            <p:ph sz="quarter" idx="12" hasCustomPrompt="1"/>
          </p:nvPr>
        </p:nvSpPr>
        <p:spPr>
          <a:xfrm>
            <a:off x="5098750" y="1468280"/>
            <a:ext cx="3352800" cy="3547544"/>
          </a:xfrm>
          <a:prstGeom prst="roundRect">
            <a:avLst>
              <a:gd name="adj" fmla="val 13467"/>
            </a:avLst>
          </a:prstGeom>
          <a:solidFill>
            <a:schemeClr val="bg1"/>
          </a:solidFill>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3"/>
          </a:lnRef>
          <a:fillRef idx="1">
            <a:schemeClr val="lt1"/>
          </a:fillRef>
          <a:effectRef idx="0">
            <a:schemeClr val="accent3"/>
          </a:effectRef>
          <a:fontRef idx="none"/>
        </p:style>
        <p:txBody>
          <a:bodyPr/>
          <a:lstStyle>
            <a:lvl1pPr marL="0" marR="0" indent="0" algn="ctr" defTabSz="820541" rtl="0" eaLnBrk="1" fontAlgn="auto" latinLnBrk="0" hangingPunct="1">
              <a:lnSpc>
                <a:spcPct val="100000"/>
              </a:lnSpc>
              <a:spcBef>
                <a:spcPct val="20000"/>
              </a:spcBef>
              <a:spcAft>
                <a:spcPts val="0"/>
              </a:spcAft>
              <a:buClrTx/>
              <a:buSzTx/>
              <a:buFont typeface="Arial" pitchFamily="34" charset="0"/>
              <a:buNone/>
              <a:tabLst/>
              <a:defRPr sz="2000" b="1" i="1" baseline="0">
                <a:solidFill>
                  <a:schemeClr val="tx1">
                    <a:lumMod val="50000"/>
                  </a:schemeClr>
                </a:solidFill>
                <a:effectLst/>
              </a:defRPr>
            </a:lvl1pPr>
          </a:lstStyle>
          <a:p>
            <a:pPr lvl="0"/>
            <a:r>
              <a:rPr lang="en-US" dirty="0" smtClean="0"/>
              <a:t>Click to add image or other media</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289230009"/>
      </p:ext>
    </p:extLst>
  </p:cSld>
  <p:clrMapOvr>
    <a:masterClrMapping/>
  </p:clrMapOvr>
  <p:timing>
    <p:tnLst>
      <p:par>
        <p:cTn id="1" dur="indefinite" restart="never" nodeType="tmRoot"/>
      </p:par>
    </p:tnLst>
  </p:timing>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Trebuchet-White-Text Only Content">
    <p:spTree>
      <p:nvGrpSpPr>
        <p:cNvPr id="1" name=""/>
        <p:cNvGrpSpPr/>
        <p:nvPr/>
      </p:nvGrpSpPr>
      <p:grpSpPr>
        <a:xfrm>
          <a:off x="0" y="0"/>
          <a:ext cx="0" cy="0"/>
          <a:chOff x="0" y="0"/>
          <a:chExt cx="0" cy="0"/>
        </a:xfrm>
      </p:grpSpPr>
      <p:sp>
        <p:nvSpPr>
          <p:cNvPr id="5" name="Rectangle 4"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11" name="Text Placeholder 11"/>
          <p:cNvSpPr>
            <a:spLocks noGrp="1"/>
          </p:cNvSpPr>
          <p:nvPr>
            <p:ph type="body" sz="quarter" idx="13" hasCustomPrompt="1"/>
          </p:nvPr>
        </p:nvSpPr>
        <p:spPr>
          <a:xfrm>
            <a:off x="1195865" y="2385315"/>
            <a:ext cx="3484245" cy="1717357"/>
          </a:xfrm>
          <a:prstGeom prst="rect">
            <a:avLst/>
          </a:prstGeom>
        </p:spPr>
        <p:txBody>
          <a:bodyPr anchor="ctr"/>
          <a:lstStyle>
            <a:lvl1pPr>
              <a:defRPr lang="en-US" sz="4400" b="1" dirty="0">
                <a:solidFill>
                  <a:schemeClr val="tx1">
                    <a:lumMod val="50000"/>
                  </a:schemeClr>
                </a:solidFill>
              </a:defRPr>
            </a:lvl1pPr>
          </a:lstStyle>
          <a:p>
            <a:pPr marL="0" lvl="0" indent="0">
              <a:buNone/>
            </a:pPr>
            <a:r>
              <a:rPr lang="en-US" sz="4400" dirty="0" smtClean="0"/>
              <a:t>Insert Key Point Here</a:t>
            </a:r>
            <a:endParaRPr lang="en-US" dirty="0"/>
          </a:p>
        </p:txBody>
      </p:sp>
      <p:sp>
        <p:nvSpPr>
          <p:cNvPr id="10" name="Text Placeholder 9"/>
          <p:cNvSpPr>
            <a:spLocks noGrp="1"/>
          </p:cNvSpPr>
          <p:nvPr>
            <p:ph type="body" sz="quarter" idx="10" hasCustomPrompt="1"/>
          </p:nvPr>
        </p:nvSpPr>
        <p:spPr>
          <a:xfrm>
            <a:off x="4906027" y="874078"/>
            <a:ext cx="3738246" cy="2803842"/>
          </a:xfrm>
          <a:prstGeom prst="roundRect">
            <a:avLst/>
          </a:prstGeom>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1"/>
          </a:lnRef>
          <a:fillRef idx="1">
            <a:schemeClr val="lt1"/>
          </a:fillRef>
          <a:effectRef idx="0">
            <a:schemeClr val="accent1"/>
          </a:effectRef>
          <a:fontRef idx="none"/>
        </p:style>
        <p:txBody>
          <a:bodyPr anchor="ctr"/>
          <a:lstStyle>
            <a:lvl1pPr marL="284149" indent="-284149">
              <a:buSzPct val="100000"/>
              <a:buFont typeface="Arial" panose="020B0604020202020204" pitchFamily="34" charset="0"/>
              <a:buChar char="•"/>
              <a:defRPr sz="3094">
                <a:solidFill>
                  <a:schemeClr val="tx1"/>
                </a:solidFill>
              </a:defRPr>
            </a:lvl1pPr>
          </a:lstStyle>
          <a:p>
            <a:pPr lvl="0"/>
            <a:r>
              <a:rPr lang="en-US" dirty="0" smtClean="0"/>
              <a:t>Insert supporting text here</a:t>
            </a:r>
          </a:p>
        </p:txBody>
      </p:sp>
      <p:sp>
        <p:nvSpPr>
          <p:cNvPr id="6" name="Slide Number Placeholder 5"/>
          <p:cNvSpPr>
            <a:spLocks noGrp="1"/>
          </p:cNvSpPr>
          <p:nvPr>
            <p:ph type="sldNum" sz="quarter" idx="14"/>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182297729"/>
      </p:ext>
    </p:extLst>
  </p:cSld>
  <p:clrMapOvr>
    <a:masterClrMapping/>
  </p:clrMapOvr>
  <p:timing>
    <p:tnLst>
      <p:par>
        <p:cTn id="1" dur="indefinite" restart="never" nodeType="tmRoot"/>
      </p:par>
    </p:tnLst>
  </p:timing>
</p:sldLayout>
</file>

<file path=ppt/slideLayouts/slideLayout202.xml><?xml version="1.0" encoding="utf-8"?>
<p:sldLayout xmlns:a="http://schemas.openxmlformats.org/drawingml/2006/main" xmlns:r="http://schemas.openxmlformats.org/officeDocument/2006/relationships" xmlns:p="http://schemas.openxmlformats.org/presentationml/2006/main" preserve="1" userDrawn="1">
  <p:cSld name="Trebuchet-White-Text and Media Content">
    <p:spTree>
      <p:nvGrpSpPr>
        <p:cNvPr id="1" name=""/>
        <p:cNvGrpSpPr/>
        <p:nvPr/>
      </p:nvGrpSpPr>
      <p:grpSpPr>
        <a:xfrm>
          <a:off x="0" y="0"/>
          <a:ext cx="0" cy="0"/>
          <a:chOff x="0" y="0"/>
          <a:chExt cx="0" cy="0"/>
        </a:xfrm>
      </p:grpSpPr>
      <p:sp>
        <p:nvSpPr>
          <p:cNvPr id="5" name="Rectangle 4" descr="&quot;&quot;"/>
          <p:cNvSpPr/>
          <p:nvPr userDrawn="1"/>
        </p:nvSpPr>
        <p:spPr>
          <a:xfrm>
            <a:off x="1410891" y="4816931"/>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6" name="Rectangle 5" descr="&quot;&quot;"/>
          <p:cNvSpPr/>
          <p:nvPr userDrawn="1"/>
        </p:nvSpPr>
        <p:spPr>
          <a:xfrm>
            <a:off x="1410891" y="3271722"/>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7" name="Rectangle 6" descr="&quot;&quot;"/>
          <p:cNvSpPr/>
          <p:nvPr userDrawn="1"/>
        </p:nvSpPr>
        <p:spPr>
          <a:xfrm>
            <a:off x="1410891" y="1716660"/>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12" name="Text Placeholder 7"/>
          <p:cNvSpPr>
            <a:spLocks noGrp="1"/>
          </p:cNvSpPr>
          <p:nvPr>
            <p:ph type="body" sz="quarter" idx="15" hasCustomPrompt="1"/>
          </p:nvPr>
        </p:nvSpPr>
        <p:spPr>
          <a:xfrm>
            <a:off x="630079" y="160751"/>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List 3 Main Concerns</a:t>
            </a:r>
            <a:endParaRPr lang="en-US" dirty="0"/>
          </a:p>
        </p:txBody>
      </p:sp>
      <p:sp>
        <p:nvSpPr>
          <p:cNvPr id="29" name="Content Placeholder 28"/>
          <p:cNvSpPr>
            <a:spLocks noGrp="1"/>
          </p:cNvSpPr>
          <p:nvPr>
            <p:ph sz="quarter" idx="25" hasCustomPrompt="1"/>
          </p:nvPr>
        </p:nvSpPr>
        <p:spPr>
          <a:xfrm>
            <a:off x="630079" y="1453886"/>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1" name="Text Placeholder 20"/>
          <p:cNvSpPr>
            <a:spLocks noGrp="1"/>
          </p:cNvSpPr>
          <p:nvPr>
            <p:ph type="body" sz="quarter" idx="20" hasCustomPrompt="1"/>
          </p:nvPr>
        </p:nvSpPr>
        <p:spPr>
          <a:xfrm>
            <a:off x="2963547" y="1697355"/>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0" name="Content Placeholder 28"/>
          <p:cNvSpPr>
            <a:spLocks noGrp="1"/>
          </p:cNvSpPr>
          <p:nvPr>
            <p:ph sz="quarter" idx="26" hasCustomPrompt="1"/>
          </p:nvPr>
        </p:nvSpPr>
        <p:spPr>
          <a:xfrm>
            <a:off x="626506" y="3008948"/>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3" name="Text Placeholder 22"/>
          <p:cNvSpPr>
            <a:spLocks noGrp="1"/>
          </p:cNvSpPr>
          <p:nvPr>
            <p:ph type="body" sz="quarter" idx="21" hasCustomPrompt="1"/>
          </p:nvPr>
        </p:nvSpPr>
        <p:spPr>
          <a:xfrm>
            <a:off x="2963547" y="3253264"/>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1" name="Content Placeholder 28"/>
          <p:cNvSpPr>
            <a:spLocks noGrp="1"/>
          </p:cNvSpPr>
          <p:nvPr>
            <p:ph sz="quarter" idx="27" hasCustomPrompt="1"/>
          </p:nvPr>
        </p:nvSpPr>
        <p:spPr>
          <a:xfrm>
            <a:off x="626506" y="4554157"/>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4" name="Text Placeholder 3"/>
          <p:cNvSpPr>
            <a:spLocks noGrp="1"/>
          </p:cNvSpPr>
          <p:nvPr>
            <p:ph type="body" sz="quarter" idx="19" hasCustomPrompt="1"/>
          </p:nvPr>
        </p:nvSpPr>
        <p:spPr>
          <a:xfrm>
            <a:off x="2963547" y="4798457"/>
            <a:ext cx="6191489" cy="842248"/>
          </a:xfrm>
          <a:prstGeom prst="rect">
            <a:avLst/>
          </a:prstGeom>
        </p:spPr>
        <p:txBody>
          <a:bodyPr anchor="ctr"/>
          <a:lstStyle>
            <a:lvl1pPr marL="401822" indent="-401822">
              <a:buFont typeface="Calibri" panose="020F0502020204030204" pitchFamily="34" charset="0"/>
              <a:buChar char="→"/>
              <a:defRPr sz="3094">
                <a:solidFill>
                  <a:schemeClr val="tx1">
                    <a:lumMod val="50000"/>
                  </a:schemeClr>
                </a:solidFill>
              </a:defRPr>
            </a:lvl1pPr>
          </a:lstStyle>
          <a:p>
            <a:pPr lvl="0"/>
            <a:r>
              <a:rPr lang="en-US" dirty="0" smtClean="0"/>
              <a:t>Click to add text</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109046996"/>
      </p:ext>
    </p:extLst>
  </p:cSld>
  <p:clrMapOvr>
    <a:masterClrMapping/>
  </p:clrMapOvr>
  <p:timing>
    <p:tnLst>
      <p:par>
        <p:cTn id="1" dur="indefinite" restart="never" nodeType="tmRoot"/>
      </p:par>
    </p:tnLst>
  </p:timing>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rebuchet-White-Text and Media">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390682" y="474859"/>
            <a:ext cx="3809761" cy="5407104"/>
          </a:xfrm>
          <a:prstGeom prst="rect">
            <a:avLst/>
          </a:prstGeom>
        </p:spPr>
        <p:txBody>
          <a:bodyPr anchor="ctr"/>
          <a:lstStyle>
            <a:lvl1pPr marL="0" indent="0">
              <a:defRPr sz="3797" b="0" baseline="0">
                <a:solidFill>
                  <a:schemeClr val="tx1"/>
                </a:solidFill>
              </a:defRPr>
            </a:lvl1pPr>
          </a:lstStyle>
          <a:p>
            <a:pPr lvl="0"/>
            <a:r>
              <a:rPr lang="en-US" dirty="0" smtClean="0"/>
              <a:t>Click to enter a relevant quote</a:t>
            </a:r>
          </a:p>
        </p:txBody>
      </p:sp>
      <p:sp>
        <p:nvSpPr>
          <p:cNvPr id="7" name="Content Placeholder 5"/>
          <p:cNvSpPr>
            <a:spLocks noGrp="1"/>
          </p:cNvSpPr>
          <p:nvPr>
            <p:ph sz="quarter" idx="11" hasCustomPrompt="1"/>
          </p:nvPr>
        </p:nvSpPr>
        <p:spPr>
          <a:xfrm>
            <a:off x="4484070" y="0"/>
            <a:ext cx="4343400" cy="6356822"/>
          </a:xfrm>
          <a:prstGeom prst="roundRect">
            <a:avLst>
              <a:gd name="adj" fmla="val 2517"/>
            </a:avLst>
          </a:prstGeom>
          <a:solidFill>
            <a:schemeClr val="tx2">
              <a:lumMod val="20000"/>
              <a:lumOff val="80000"/>
            </a:schemeClr>
          </a:solidFill>
          <a:effectLst>
            <a:outerShdw blurRad="50800" dist="63500" dir="8100000" algn="tr" rotWithShape="0">
              <a:schemeClr val="tx1">
                <a:lumMod val="50000"/>
                <a:alpha val="60000"/>
              </a:schemeClr>
            </a:outerShdw>
            <a:reflection blurRad="6350" stA="52000" endA="300" endPos="35000" dir="5400000" sy="-100000" algn="bl" rotWithShape="0"/>
          </a:effectLst>
        </p:spPr>
        <p:txBody>
          <a:bodyPr anchor="ctr"/>
          <a:lstStyle>
            <a:lvl1pPr algn="ctr">
              <a:buNone/>
              <a:defRPr sz="5625" b="1" i="1" baseline="0">
                <a:solidFill>
                  <a:schemeClr val="tx1"/>
                </a:solidFill>
              </a:defRPr>
            </a:lvl1pPr>
          </a:lstStyle>
          <a:p>
            <a:pPr lvl="0"/>
            <a:r>
              <a:rPr lang="en-US" sz="2000" b="1" i="1" dirty="0" smtClean="0"/>
              <a:t>Click to insert image</a:t>
            </a:r>
            <a:endParaRPr lang="en-US" dirty="0"/>
          </a:p>
        </p:txBody>
      </p:sp>
      <p:sp>
        <p:nvSpPr>
          <p:cNvPr id="5" name="Slide Number Placeholder 4"/>
          <p:cNvSpPr>
            <a:spLocks noGrp="1"/>
          </p:cNvSpPr>
          <p:nvPr>
            <p:ph type="sldNum" sz="quarter" idx="12"/>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743939872"/>
      </p:ext>
    </p:extLst>
  </p:cSld>
  <p:clrMapOvr>
    <a:masterClrMapping/>
  </p:clrMapOvr>
  <p:timing>
    <p:tnLst>
      <p:par>
        <p:cTn id="1" dur="indefinite" restart="never" nodeType="tmRoot"/>
      </p:par>
    </p:tnLst>
  </p:timing>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Trebuchet-White-Text and Images">
    <p:spTree>
      <p:nvGrpSpPr>
        <p:cNvPr id="1" name=""/>
        <p:cNvGrpSpPr/>
        <p:nvPr/>
      </p:nvGrpSpPr>
      <p:grpSpPr>
        <a:xfrm>
          <a:off x="0" y="0"/>
          <a:ext cx="0" cy="0"/>
          <a:chOff x="0" y="0"/>
          <a:chExt cx="0" cy="0"/>
        </a:xfrm>
      </p:grpSpPr>
      <p:sp>
        <p:nvSpPr>
          <p:cNvPr id="11" name="Text Placeholder 7"/>
          <p:cNvSpPr>
            <a:spLocks noGrp="1"/>
          </p:cNvSpPr>
          <p:nvPr>
            <p:ph type="body" sz="quarter" idx="15" hasCustomPrompt="1"/>
          </p:nvPr>
        </p:nvSpPr>
        <p:spPr>
          <a:xfrm>
            <a:off x="630079" y="642954"/>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Click to edit title</a:t>
            </a:r>
            <a:endParaRPr lang="en-US" dirty="0"/>
          </a:p>
        </p:txBody>
      </p:sp>
      <p:sp>
        <p:nvSpPr>
          <p:cNvPr id="5" name="Content Placeholder 4"/>
          <p:cNvSpPr>
            <a:spLocks noGrp="1"/>
          </p:cNvSpPr>
          <p:nvPr>
            <p:ph sz="quarter" idx="11" hasCustomPrompt="1"/>
          </p:nvPr>
        </p:nvSpPr>
        <p:spPr>
          <a:xfrm>
            <a:off x="369181" y="1716646"/>
            <a:ext cx="4461510" cy="3673475"/>
          </a:xfrm>
          <a:prstGeom prst="roundRect">
            <a:avLst>
              <a:gd name="adj" fmla="val 7126"/>
            </a:avLst>
          </a:prstGeom>
          <a:ln>
            <a:solidFill>
              <a:schemeClr val="accent2"/>
            </a:solidFill>
          </a:ln>
          <a:effectLst>
            <a:glow rad="63500">
              <a:schemeClr val="accent2">
                <a:alpha val="40000"/>
              </a:schemeClr>
            </a:glow>
            <a:outerShdw blurRad="50800" dist="63500" dir="8100000" algn="tr" rotWithShape="0">
              <a:schemeClr val="tx1">
                <a:lumMod val="50000"/>
                <a:alpha val="60000"/>
              </a:schemeClr>
            </a:outerShdw>
          </a:effectLst>
        </p:spPr>
        <p:style>
          <a:lnRef idx="2">
            <a:schemeClr val="accent6"/>
          </a:lnRef>
          <a:fillRef idx="1">
            <a:schemeClr val="lt1"/>
          </a:fillRef>
          <a:effectRef idx="0">
            <a:schemeClr val="accent6"/>
          </a:effectRef>
          <a:fontRef idx="none"/>
        </p:style>
        <p:txBody>
          <a:bodyPr/>
          <a:lstStyle>
            <a:lvl1pPr>
              <a:defRPr lang="en-US" sz="2000" b="1" i="1" dirty="0"/>
            </a:lvl1pPr>
          </a:lstStyle>
          <a:p>
            <a:pPr lvl="0" algn="ctr">
              <a:buNone/>
            </a:pPr>
            <a:r>
              <a:rPr lang="en-US" sz="2000" i="1" dirty="0" smtClean="0"/>
              <a:t>Insert image or Clip Art</a:t>
            </a:r>
            <a:endParaRPr lang="en-US" dirty="0"/>
          </a:p>
        </p:txBody>
      </p:sp>
      <p:sp>
        <p:nvSpPr>
          <p:cNvPr id="4" name="Text Placeholder 3"/>
          <p:cNvSpPr>
            <a:spLocks noGrp="1"/>
          </p:cNvSpPr>
          <p:nvPr>
            <p:ph type="body" sz="quarter" idx="16"/>
          </p:nvPr>
        </p:nvSpPr>
        <p:spPr>
          <a:xfrm>
            <a:off x="5107781" y="1716646"/>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982437437"/>
      </p:ext>
    </p:extLst>
  </p:cSld>
  <p:clrMapOvr>
    <a:masterClrMapping/>
  </p:clrMapOvr>
  <p:timing>
    <p:tnLst>
      <p:par>
        <p:cTn id="1" dur="indefinite" restart="never" nodeType="tmRoot"/>
      </p:par>
    </p:tnLst>
  </p:timing>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Trebuchet-White-Contact Info">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3" y="642954"/>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Contact Info</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sp>
        <p:nvSpPr>
          <p:cNvPr id="11" name="Text Placeholder 10"/>
          <p:cNvSpPr>
            <a:spLocks noGrp="1"/>
          </p:cNvSpPr>
          <p:nvPr>
            <p:ph type="body" sz="quarter" idx="12" hasCustomPrompt="1"/>
          </p:nvPr>
        </p:nvSpPr>
        <p:spPr>
          <a:xfrm>
            <a:off x="446493" y="2143125"/>
            <a:ext cx="8251031" cy="2571750"/>
          </a:xfrm>
          <a:prstGeom prst="rect">
            <a:avLst/>
          </a:prstGeom>
        </p:spPr>
        <p:txBody>
          <a:bodyPr anchor="ctr"/>
          <a:lstStyle>
            <a:lvl1pPr algn="ctr">
              <a:spcBef>
                <a:spcPts val="0"/>
              </a:spcBef>
              <a:defRPr sz="2531" b="0" baseline="0">
                <a:solidFill>
                  <a:schemeClr val="tx1"/>
                </a:solidFill>
              </a:defRPr>
            </a:lvl1pPr>
          </a:lstStyle>
          <a:p>
            <a:pPr lvl="0"/>
            <a:r>
              <a:rPr lang="en-US" b="1" dirty="0" smtClean="0"/>
              <a:t>Contact Name #1 (required)</a:t>
            </a:r>
          </a:p>
          <a:p>
            <a:pPr lvl="0"/>
            <a:r>
              <a:rPr lang="en-US" b="0" dirty="0" smtClean="0"/>
              <a:t>Position</a:t>
            </a:r>
          </a:p>
          <a:p>
            <a:pPr lvl="0"/>
            <a:r>
              <a:rPr lang="en-US" b="0" dirty="0" smtClean="0"/>
              <a:t>Email address</a:t>
            </a:r>
          </a:p>
          <a:p>
            <a:pPr lvl="0"/>
            <a:endParaRPr lang="en-US" b="0" dirty="0" smtClean="0"/>
          </a:p>
          <a:p>
            <a:pPr lvl="0"/>
            <a:r>
              <a:rPr lang="en-US" b="1" dirty="0" smtClean="0"/>
              <a:t>Contact Name #2 (optional)</a:t>
            </a:r>
          </a:p>
          <a:p>
            <a:pPr lvl="0"/>
            <a:r>
              <a:rPr lang="en-US" b="0" dirty="0" smtClean="0"/>
              <a:t>Position</a:t>
            </a:r>
          </a:p>
          <a:p>
            <a:pPr lvl="0"/>
            <a:r>
              <a:rPr lang="en-US" b="0" dirty="0" smtClean="0"/>
              <a:t>Email address</a:t>
            </a:r>
            <a:endParaRPr lang="en-US" dirty="0"/>
          </a:p>
        </p:txBody>
      </p:sp>
    </p:spTree>
    <p:extLst>
      <p:ext uri="{BB962C8B-B14F-4D97-AF65-F5344CB8AC3E}">
        <p14:creationId xmlns:p14="http://schemas.microsoft.com/office/powerpoint/2010/main" xmlns="" val="2066316606"/>
      </p:ext>
    </p:extLst>
  </p:cSld>
  <p:clrMapOvr>
    <a:masterClrMapping/>
  </p:clrMapOvr>
  <p:timing>
    <p:tnLst>
      <p:par>
        <p:cTn id="1" dur="indefinite" restart="never" nodeType="tmRoot"/>
      </p:par>
    </p:tnLst>
  </p:timing>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Trebuchet-White-Questions">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3" y="642954"/>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3" name="Picture 2" descr="Icon graphic of a person raising their hand to ask a question"/>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446493" y="1607347"/>
            <a:ext cx="4500563" cy="4500563"/>
          </a:xfrm>
          <a:prstGeom prst="rect">
            <a:avLst/>
          </a:prstGeom>
        </p:spPr>
      </p:pic>
    </p:spTree>
    <p:extLst>
      <p:ext uri="{BB962C8B-B14F-4D97-AF65-F5344CB8AC3E}">
        <p14:creationId xmlns:p14="http://schemas.microsoft.com/office/powerpoint/2010/main" xmlns="" val="1109389314"/>
      </p:ext>
    </p:extLst>
  </p:cSld>
  <p:clrMapOvr>
    <a:masterClrMapping/>
  </p:clrMapOvr>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Trebuchet-White-Questions-2">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3" y="642954"/>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4" name="Picture 3" descr="Icon graphic of two people, a speech bubble, and a question mark"/>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7914" t="24460" r="8633" b="13669"/>
          <a:stretch/>
        </p:blipFill>
        <p:spPr>
          <a:xfrm>
            <a:off x="1464477" y="1523768"/>
            <a:ext cx="6215063" cy="4607719"/>
          </a:xfrm>
          <a:prstGeom prst="rect">
            <a:avLst/>
          </a:prstGeom>
        </p:spPr>
      </p:pic>
    </p:spTree>
    <p:extLst>
      <p:ext uri="{BB962C8B-B14F-4D97-AF65-F5344CB8AC3E}">
        <p14:creationId xmlns:p14="http://schemas.microsoft.com/office/powerpoint/2010/main" xmlns="" val="3935092999"/>
      </p:ext>
    </p:extLst>
  </p:cSld>
  <p:clrMapOvr>
    <a:masterClrMapping/>
  </p:clrMapOvr>
  <p:timing>
    <p:tnLst>
      <p:par>
        <p:cTn id="1" dur="indefinite" restart="never" nodeType="tmRoot"/>
      </p:par>
    </p:tnLst>
  </p:timing>
</p:sldLayout>
</file>

<file path=ppt/slideLayouts/slideLayout208.xml><?xml version="1.0" encoding="utf-8"?>
<p:sldLayout xmlns:a="http://schemas.openxmlformats.org/drawingml/2006/main" xmlns:r="http://schemas.openxmlformats.org/officeDocument/2006/relationships" xmlns:p="http://schemas.openxmlformats.org/presentationml/2006/main" preserve="1" userDrawn="1">
  <p:cSld name="Trebuchet-White-Questions-3">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3" y="642954"/>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6" name="Picture 5" descr="Icon graphic of a speech bubble containing a question mark"/>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839524" y="1071568"/>
            <a:ext cx="5464969" cy="5464969"/>
          </a:xfrm>
          <a:prstGeom prst="rect">
            <a:avLst/>
          </a:prstGeom>
        </p:spPr>
      </p:pic>
    </p:spTree>
    <p:extLst>
      <p:ext uri="{BB962C8B-B14F-4D97-AF65-F5344CB8AC3E}">
        <p14:creationId xmlns:p14="http://schemas.microsoft.com/office/powerpoint/2010/main" xmlns="" val="607117516"/>
      </p:ext>
    </p:extLst>
  </p:cSld>
  <p:clrMapOvr>
    <a:masterClrMapping/>
  </p:clrMapOvr>
  <p:timing>
    <p:tnLst>
      <p:par>
        <p:cTn id="1" dur="indefinite" restart="never" nodeType="tmRoot"/>
      </p:par>
    </p:tnLst>
  </p:timing>
</p:sldLayout>
</file>

<file path=ppt/slideLayouts/slideLayout209.xml><?xml version="1.0" encoding="utf-8"?>
<p:sldLayout xmlns:a="http://schemas.openxmlformats.org/drawingml/2006/main" xmlns:r="http://schemas.openxmlformats.org/officeDocument/2006/relationships" xmlns:p="http://schemas.openxmlformats.org/presentationml/2006/main" preserve="1" userDrawn="1">
  <p:cSld name="Trebuchet-White Thank You">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93" y="1660939"/>
            <a:ext cx="8251031" cy="1626319"/>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solidFill>
                  <a:schemeClr val="tx1"/>
                </a:solidFill>
              </a:defRPr>
            </a:lvl1pPr>
          </a:lstStyle>
          <a:p>
            <a:pPr lvl="0"/>
            <a:r>
              <a:rPr lang="en-US" dirty="0" smtClean="0">
                <a:sym typeface="Trebuchet MS" pitchFamily="-100" charset="0"/>
              </a:rPr>
              <a:t>Click to add Thank You</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72384334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5"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Calibri" pitchFamily="34" charset="0"/>
              </a:defRPr>
            </a:lvl1pPr>
          </a:lstStyle>
          <a:p>
            <a:pPr>
              <a:defRPr/>
            </a:pPr>
            <a:fld id="{0AB8ADB2-4DA9-48A2-A1B4-CAB48956DE2A}" type="slidenum">
              <a:rPr lang="en-US" altLang="en-US"/>
              <a:pPr>
                <a:defRPr/>
              </a:pPr>
              <a:t>‹#›</a:t>
            </a:fld>
            <a:endParaRPr lang="en-US" altLang="en-US"/>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userDrawn="1">
  <p:cSld name="Blank Layout - White">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28429" y="161430"/>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886"/>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261466647"/>
      </p:ext>
    </p:extLst>
  </p:cSld>
  <p:clrMapOvr>
    <a:masterClrMapping/>
  </p:clrMapOvr>
  <p:timing>
    <p:tnLst>
      <p:par>
        <p:cTn id="1" dur="indefinite" restart="never" nodeType="tmRoot"/>
      </p:par>
    </p:tnLst>
  </p:timing>
</p:sldLayout>
</file>

<file path=ppt/slideLayouts/slideLayout211.xml><?xml version="1.0" encoding="utf-8"?>
<p:sldLayout xmlns:a="http://schemas.openxmlformats.org/drawingml/2006/main" xmlns:r="http://schemas.openxmlformats.org/officeDocument/2006/relationships" xmlns:p="http://schemas.openxmlformats.org/presentationml/2006/main" preserve="1" userDrawn="1">
  <p:cSld name="Full Blank Layout - White">
    <p:spTree>
      <p:nvGrpSpPr>
        <p:cNvPr id="1" name=""/>
        <p:cNvGrpSpPr/>
        <p:nvPr/>
      </p:nvGrpSpPr>
      <p:grpSpPr>
        <a:xfrm>
          <a:off x="0" y="0"/>
          <a:ext cx="0" cy="0"/>
          <a:chOff x="0" y="0"/>
          <a:chExt cx="0" cy="0"/>
        </a:xfrm>
      </p:grpSpPr>
      <p:sp>
        <p:nvSpPr>
          <p:cNvPr id="3" name="Rectangle 2" descr="&quot;&quot;"/>
          <p:cNvSpPr/>
          <p:nvPr userDrawn="1"/>
        </p:nvSpPr>
        <p:spPr bwMode="auto">
          <a:xfrm>
            <a:off x="0" y="6062140"/>
            <a:ext cx="9155430" cy="803672"/>
          </a:xfrm>
          <a:prstGeom prst="rect">
            <a:avLst/>
          </a:prstGeom>
          <a:solidFill>
            <a:schemeClr val="bg1"/>
          </a:solidFill>
          <a:ln w="12700" cap="flat" cmpd="sng" algn="ctr">
            <a:noFill/>
            <a:prstDash val="solid"/>
            <a:miter lim="0"/>
            <a:headEnd type="none" w="med" len="med"/>
            <a:tailEnd type="none" w="med" len="med"/>
          </a:ln>
          <a:effectLst/>
        </p:spPr>
        <p:txBody>
          <a:bodyPr vert="horz" wrap="square" lIns="35719" tIns="35719" rIns="35719" bIns="35719" numCol="1" rtlCol="0" anchor="ctr" anchorCtr="0" compatLnSpc="1">
            <a:prstTxWarp prst="textNoShape">
              <a:avLst/>
            </a:prstTxWarp>
          </a:bodyPr>
          <a:lstStyle/>
          <a:p>
            <a:pPr marL="160729" defTabSz="410751" hangingPunct="0"/>
            <a:endParaRPr lang="en-US" sz="1266" dirty="0">
              <a:solidFill>
                <a:srgbClr val="5C6670"/>
              </a:solidFill>
              <a:latin typeface="Trebuchet MS"/>
              <a:sym typeface="Trebuchet MS" pitchFamily="-100" charset="0"/>
            </a:endParaRPr>
          </a:p>
        </p:txBody>
      </p:sp>
      <p:sp>
        <p:nvSpPr>
          <p:cNvPr id="4" name="Title 1"/>
          <p:cNvSpPr>
            <a:spLocks noGrp="1"/>
          </p:cNvSpPr>
          <p:nvPr>
            <p:ph type="title" hasCustomPrompt="1"/>
          </p:nvPr>
        </p:nvSpPr>
        <p:spPr>
          <a:xfrm>
            <a:off x="628429" y="161430"/>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886"/>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lvl1pPr>
              <a:defRPr>
                <a:solidFill>
                  <a:schemeClr val="tx1"/>
                </a:solidFill>
              </a:defRPr>
            </a:lvl1pPr>
          </a:lstStyle>
          <a:p>
            <a:fld id="{7CD4B2A3-DF06-4EAB-85AB-0641A4D150A0}" type="slidenum">
              <a:rPr lang="en-US" smtClean="0">
                <a:solidFill>
                  <a:srgbClr val="4F5858"/>
                </a:solidFill>
              </a:rPr>
              <a:pPr/>
              <a:t>‹#›</a:t>
            </a:fld>
            <a:endParaRPr lang="en-US" dirty="0">
              <a:solidFill>
                <a:srgbClr val="4F5858"/>
              </a:solidFill>
            </a:endParaRPr>
          </a:p>
        </p:txBody>
      </p:sp>
    </p:spTree>
    <p:extLst>
      <p:ext uri="{BB962C8B-B14F-4D97-AF65-F5344CB8AC3E}">
        <p14:creationId xmlns:p14="http://schemas.microsoft.com/office/powerpoint/2010/main" xmlns="" val="2026630467"/>
      </p:ext>
    </p:extLst>
  </p:cSld>
  <p:clrMapOvr>
    <a:masterClrMapping/>
  </p:clrMapOvr>
  <p:timing>
    <p:tnLst>
      <p:par>
        <p:cTn id="1" dur="indefinite" restart="never" nodeType="tmRoot"/>
      </p:par>
    </p:tnLst>
  </p:timing>
</p:sldLayout>
</file>

<file path=ppt/slideLayouts/slideLayout212.xml><?xml version="1.0" encoding="utf-8"?>
<p:sldLayout xmlns:a="http://schemas.openxmlformats.org/drawingml/2006/main" xmlns:r="http://schemas.openxmlformats.org/officeDocument/2006/relationships" xmlns:p="http://schemas.openxmlformats.org/presentationml/2006/main" userDrawn="1">
  <p:cSld name="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8"/>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1608262969"/>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userDrawn="1">
  <p:cSld name="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8"/>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861118474"/>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TextBox 4"/>
          <p:cNvSpPr txBox="1"/>
          <p:nvPr userDrawn="1"/>
        </p:nvSpPr>
        <p:spPr>
          <a:xfrm>
            <a:off x="628429" y="1982399"/>
            <a:ext cx="7887146" cy="2559483"/>
          </a:xfrm>
          <a:prstGeom prst="rect">
            <a:avLst/>
          </a:prstGeom>
          <a:noFill/>
        </p:spPr>
        <p:txBody>
          <a:bodyPr wrap="square" rtlCol="0">
            <a:spAutoFit/>
          </a:bodyPr>
          <a:lstStyle/>
          <a:p>
            <a:pPr algn="ctr" defTabSz="410751" hangingPunct="0">
              <a:defRPr/>
            </a:pP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Improving</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health care access and outcomes for the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people</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we serve while demonstrating sound stewardship of financial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resources</a:t>
            </a:r>
            <a:endParaRPr lang="en-US" sz="3375"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a:p>
            <a:pPr defTabSz="410751" hangingPunct="0"/>
            <a:endParaRPr lang="en-US" sz="1266" dirty="0">
              <a:solidFill>
                <a:srgbClr val="5C6670"/>
              </a:solidFill>
              <a:latin typeface="Trebuchet MS"/>
              <a:sym typeface="Trebuchet MS" pitchFamily="-100" charset="0"/>
            </a:endParaRPr>
          </a:p>
        </p:txBody>
      </p:sp>
      <p:sp>
        <p:nvSpPr>
          <p:cNvPr id="6" name="TextBox 5"/>
          <p:cNvSpPr txBox="1"/>
          <p:nvPr userDrawn="1"/>
        </p:nvSpPr>
        <p:spPr>
          <a:xfrm>
            <a:off x="628429" y="642938"/>
            <a:ext cx="7661672" cy="806375"/>
          </a:xfrm>
          <a:prstGeom prst="rect">
            <a:avLst/>
          </a:prstGeom>
          <a:noFill/>
        </p:spPr>
        <p:txBody>
          <a:bodyPr wrap="square" rtlCol="0">
            <a:spAutoFit/>
          </a:bodyPr>
          <a:lstStyle/>
          <a:p>
            <a:pPr defTabSz="410751" hangingPunct="0"/>
            <a:r>
              <a:rPr lang="en-US" sz="4640" b="1" i="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Our Mission</a:t>
            </a:r>
            <a:endParaRPr lang="en-US" sz="4640" b="1" i="1" dirty="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p:txBody>
      </p:sp>
    </p:spTree>
    <p:extLst>
      <p:ext uri="{BB962C8B-B14F-4D97-AF65-F5344CB8AC3E}">
        <p14:creationId xmlns:p14="http://schemas.microsoft.com/office/powerpoint/2010/main" xmlns="" val="917114226"/>
      </p:ext>
    </p:extLst>
  </p:cSld>
  <p:clrMapOvr>
    <a:masterClrMapping/>
  </p:clrMapOvr>
  <p:timing>
    <p:tnLst>
      <p:par>
        <p:cTn id="1" dur="indefinite" restart="never" nodeType="tmRoot"/>
      </p:par>
    </p:tnLst>
  </p:timing>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429" y="365004"/>
            <a:ext cx="7887146" cy="1326059"/>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628429" y="1821656"/>
            <a:ext cx="7887146" cy="4179094"/>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1200195711"/>
      </p:ext>
    </p:extLst>
  </p:cSld>
  <p:clrMapOvr>
    <a:masterClrMapping/>
  </p:clrMapOvr>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1_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8"/>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Tree>
    <p:extLst>
      <p:ext uri="{BB962C8B-B14F-4D97-AF65-F5344CB8AC3E}">
        <p14:creationId xmlns:p14="http://schemas.microsoft.com/office/powerpoint/2010/main" xmlns="" val="2759007544"/>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userDrawn="1">
  <p:cSld name="1_Objectiv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8"/>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6" name="Text Placeholder 18"/>
          <p:cNvSpPr>
            <a:spLocks noGrp="1"/>
          </p:cNvSpPr>
          <p:nvPr>
            <p:ph type="body" sz="quarter" idx="11" hasCustomPrompt="1"/>
          </p:nvPr>
        </p:nvSpPr>
        <p:spPr>
          <a:xfrm>
            <a:off x="685337" y="2117601"/>
            <a:ext cx="7799832" cy="2665805"/>
          </a:xfrm>
          <a:prstGeom prst="rect">
            <a:avLst/>
          </a:prstGeom>
        </p:spPr>
        <p:txBody>
          <a:bodyPr lIns="82058" tIns="41029" rIns="82058" bIns="41029"/>
          <a:lstStyle>
            <a:lvl1pPr marL="0" indent="0">
              <a:buFont typeface="Wingdings 3" pitchFamily="18" charset="2"/>
              <a:buChar char="Ò"/>
              <a:defRPr sz="3600" baseline="0">
                <a:solidFill>
                  <a:schemeClr val="tx2">
                    <a:lumMod val="75000"/>
                  </a:schemeClr>
                </a:solidFill>
              </a:defRPr>
            </a:lvl1pPr>
            <a:lvl2pPr>
              <a:buFont typeface="Wingdings" pitchFamily="2" charset="2"/>
              <a:buChar char="§"/>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lang="en-US" dirty="0" smtClean="0">
                <a:solidFill>
                  <a:schemeClr val="tx2">
                    <a:lumMod val="75000"/>
                  </a:schemeClr>
                </a:solidFill>
              </a:rPr>
              <a:t>List 3 – 5 objectives</a:t>
            </a:r>
          </a:p>
          <a:p>
            <a:pPr lvl="1"/>
            <a:r>
              <a:rPr lang="en-US" dirty="0" smtClean="0">
                <a:solidFill>
                  <a:schemeClr val="tx2">
                    <a:lumMod val="75000"/>
                  </a:schemeClr>
                </a:solidFill>
              </a:rPr>
              <a:t>or use images instead</a:t>
            </a:r>
          </a:p>
          <a:p>
            <a:pPr lvl="0"/>
            <a:r>
              <a:rPr lang="en-US" b="1" dirty="0" smtClean="0">
                <a:solidFill>
                  <a:schemeClr val="tx2">
                    <a:lumMod val="75000"/>
                  </a:schemeClr>
                </a:solidFill>
              </a:rPr>
              <a:t>Key</a:t>
            </a:r>
            <a:r>
              <a:rPr lang="en-US" dirty="0" smtClean="0">
                <a:solidFill>
                  <a:schemeClr val="tx2">
                    <a:lumMod val="75000"/>
                  </a:schemeClr>
                </a:solidFill>
              </a:rPr>
              <a:t> </a:t>
            </a:r>
            <a:r>
              <a:rPr lang="en-US" b="1" dirty="0" smtClean="0">
                <a:solidFill>
                  <a:schemeClr val="tx2">
                    <a:lumMod val="75000"/>
                  </a:schemeClr>
                </a:solidFill>
              </a:rPr>
              <a:t>Points</a:t>
            </a:r>
            <a:r>
              <a:rPr lang="en-US" dirty="0" smtClean="0">
                <a:solidFill>
                  <a:schemeClr val="tx2">
                    <a:lumMod val="75000"/>
                  </a:schemeClr>
                </a:solidFill>
              </a:rPr>
              <a:t> only</a:t>
            </a:r>
          </a:p>
          <a:p>
            <a:pPr lvl="0"/>
            <a:r>
              <a:rPr lang="en-US" dirty="0" smtClean="0">
                <a:solidFill>
                  <a:schemeClr val="tx2">
                    <a:lumMod val="75000"/>
                  </a:schemeClr>
                </a:solidFill>
              </a:rPr>
              <a:t>No full sentences</a:t>
            </a:r>
          </a:p>
        </p:txBody>
      </p:sp>
      <p:sp>
        <p:nvSpPr>
          <p:cNvPr id="5" name="Text Placeholder 7"/>
          <p:cNvSpPr>
            <a:spLocks noGrp="1"/>
          </p:cNvSpPr>
          <p:nvPr>
            <p:ph type="body" sz="quarter" idx="12" hasCustomPrompt="1"/>
          </p:nvPr>
        </p:nvSpPr>
        <p:spPr>
          <a:xfrm>
            <a:off x="1570038" y="41275"/>
            <a:ext cx="5933440" cy="1309688"/>
          </a:xfrm>
          <a:prstGeom prst="rect">
            <a:avLst/>
          </a:prstGeom>
        </p:spPr>
        <p:txBody>
          <a:bodyPr anchor="ctr"/>
          <a:lstStyle>
            <a:lvl1pPr marL="0" indent="0"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How Are You Going to Reach Your Purpose?</a:t>
            </a:r>
            <a:endParaRPr lang="en-US" dirty="0"/>
          </a:p>
        </p:txBody>
      </p:sp>
    </p:spTree>
    <p:extLst>
      <p:ext uri="{BB962C8B-B14F-4D97-AF65-F5344CB8AC3E}">
        <p14:creationId xmlns:p14="http://schemas.microsoft.com/office/powerpoint/2010/main" xmlns="" val="2789130135"/>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userDrawn="1">
  <p:cSld name="1_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8"/>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2192837402"/>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userDrawn="1">
  <p:cSld name="Contact Information/Wrap Up">
    <p:spTree>
      <p:nvGrpSpPr>
        <p:cNvPr id="1" name=""/>
        <p:cNvGrpSpPr/>
        <p:nvPr/>
      </p:nvGrpSpPr>
      <p:grpSpPr>
        <a:xfrm>
          <a:off x="0" y="0"/>
          <a:ext cx="0" cy="0"/>
          <a:chOff x="0" y="0"/>
          <a:chExt cx="0" cy="0"/>
        </a:xfrm>
      </p:grpSpPr>
      <p:sp>
        <p:nvSpPr>
          <p:cNvPr id="14" name="Picture Placeholder 12"/>
          <p:cNvSpPr>
            <a:spLocks noGrp="1"/>
          </p:cNvSpPr>
          <p:nvPr>
            <p:ph type="pic" sz="quarter" idx="10" hasCustomPrompt="1"/>
          </p:nvPr>
        </p:nvSpPr>
        <p:spPr>
          <a:xfrm>
            <a:off x="3940754" y="2130003"/>
            <a:ext cx="4606347" cy="3191297"/>
          </a:xfrm>
          <a:prstGeom prst="roundRect">
            <a:avLst>
              <a:gd name="adj" fmla="val 13578"/>
            </a:avLst>
          </a:prstGeom>
          <a:blipFill>
            <a:blip r:embed="rId2" cstate="print"/>
            <a:stretch>
              <a:fillRect/>
            </a:stretch>
          </a:blipFill>
          <a:ln w="38100">
            <a:solidFill>
              <a:schemeClr val="accent3">
                <a:lumMod val="75000"/>
              </a:schemeClr>
            </a:solidFill>
          </a:ln>
          <a:effectLst>
            <a:outerShdw blurRad="50800" dist="63500" dir="8100000" algn="tr" rotWithShape="0">
              <a:schemeClr val="accent6">
                <a:lumMod val="50000"/>
                <a:alpha val="60000"/>
              </a:schemeClr>
            </a:outerShdw>
          </a:effectLst>
        </p:spPr>
        <p:txBody>
          <a:bodyPr lIns="82058" tIns="41029" rIns="82058" bIns="41029"/>
          <a:lstStyle>
            <a:lvl1pPr marL="307703" marR="0" indent="-307703" algn="ctr" defTabSz="820541" rtl="0" eaLnBrk="1" fontAlgn="auto" latinLnBrk="0" hangingPunct="1">
              <a:lnSpc>
                <a:spcPct val="100000"/>
              </a:lnSpc>
              <a:spcBef>
                <a:spcPct val="20000"/>
              </a:spcBef>
              <a:spcAft>
                <a:spcPts val="0"/>
              </a:spcAft>
              <a:buClrTx/>
              <a:buSzTx/>
              <a:buFont typeface="Arial" pitchFamily="34" charset="0"/>
              <a:buNone/>
              <a:tabLst/>
              <a:defRPr sz="2000" b="1" i="1">
                <a:solidFill>
                  <a:schemeClr val="accent6">
                    <a:lumMod val="50000"/>
                  </a:schemeClr>
                </a:solidFill>
              </a:defRPr>
            </a:lvl1pPr>
          </a:lstStyle>
          <a:p>
            <a:r>
              <a:rPr lang="en-US" dirty="0" smtClean="0"/>
              <a:t>Click icon to replace image</a:t>
            </a:r>
          </a:p>
          <a:p>
            <a:endParaRPr lang="en-US" dirty="0"/>
          </a:p>
        </p:txBody>
      </p:sp>
      <p:sp>
        <p:nvSpPr>
          <p:cNvPr id="6" name="Slide Number Placeholder 5"/>
          <p:cNvSpPr>
            <a:spLocks noGrp="1"/>
          </p:cNvSpPr>
          <p:nvPr>
            <p:ph type="sldNum" sz="quarter" idx="12"/>
          </p:nvPr>
        </p:nvSpPr>
        <p:spPr>
          <a:xfrm>
            <a:off x="8318501" y="5848368"/>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8" name="Text Placeholder 7"/>
          <p:cNvSpPr>
            <a:spLocks noGrp="1"/>
          </p:cNvSpPr>
          <p:nvPr>
            <p:ph type="body" sz="quarter" idx="15" hasCustomPrompt="1"/>
          </p:nvPr>
        </p:nvSpPr>
        <p:spPr>
          <a:xfrm>
            <a:off x="924562" y="41275"/>
            <a:ext cx="7294880"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Wrap-Up/Contact Information</a:t>
            </a:r>
            <a:endParaRPr lang="en-US" dirty="0"/>
          </a:p>
        </p:txBody>
      </p:sp>
      <p:sp>
        <p:nvSpPr>
          <p:cNvPr id="12" name="Text Placeholder 10"/>
          <p:cNvSpPr>
            <a:spLocks noGrp="1"/>
          </p:cNvSpPr>
          <p:nvPr>
            <p:ph type="body" sz="quarter" idx="16" hasCustomPrompt="1"/>
          </p:nvPr>
        </p:nvSpPr>
        <p:spPr>
          <a:xfrm>
            <a:off x="579439" y="2130002"/>
            <a:ext cx="3047682" cy="3203998"/>
          </a:xfrm>
          <a:prstGeom prst="rect">
            <a:avLst/>
          </a:prstGeom>
        </p:spPr>
        <p:txBody>
          <a:bodyPr/>
          <a:lstStyle>
            <a:lvl1pPr marL="0" indent="0">
              <a:buFontTx/>
              <a:buNone/>
              <a:defRPr b="1">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smtClean="0"/>
              <a:t>Insert Text Here</a:t>
            </a:r>
            <a:endParaRPr lang="en-US" dirty="0"/>
          </a:p>
        </p:txBody>
      </p:sp>
    </p:spTree>
    <p:extLst>
      <p:ext uri="{BB962C8B-B14F-4D97-AF65-F5344CB8AC3E}">
        <p14:creationId xmlns:p14="http://schemas.microsoft.com/office/powerpoint/2010/main" xmlns="" val="11988494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72"/>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7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atin typeface="Calibri" pitchFamily="34" charset="0"/>
              </a:defRPr>
            </a:lvl1pPr>
          </a:lstStyle>
          <a:p>
            <a:pPr>
              <a:defRPr/>
            </a:pPr>
            <a:endParaRPr lang="en-US" altLang="en-US"/>
          </a:p>
        </p:txBody>
      </p:sp>
      <p:sp>
        <p:nvSpPr>
          <p:cNvPr id="5" name="Footer Placeholder 4"/>
          <p:cNvSpPr>
            <a:spLocks noGrp="1"/>
          </p:cNvSpPr>
          <p:nvPr>
            <p:ph type="ftr" sz="quarter" idx="11"/>
          </p:nvPr>
        </p:nvSpPr>
        <p:spPr/>
        <p:txBody>
          <a:bodyPr/>
          <a:lstStyle>
            <a:lvl1pPr>
              <a:defRPr>
                <a:latin typeface="Calibri"/>
              </a:defRPr>
            </a:lvl1pPr>
          </a:lstStyle>
          <a:p>
            <a:pPr>
              <a:defRPr/>
            </a:pPr>
            <a:endParaRPr lang="en-US"/>
          </a:p>
        </p:txBody>
      </p:sp>
      <p:sp>
        <p:nvSpPr>
          <p:cNvPr id="6" name="Slide Number Placeholder 5"/>
          <p:cNvSpPr>
            <a:spLocks noGrp="1"/>
          </p:cNvSpPr>
          <p:nvPr>
            <p:ph type="sldNum" sz="quarter" idx="12"/>
          </p:nvPr>
        </p:nvSpPr>
        <p:spPr/>
        <p:txBody>
          <a:bodyPr/>
          <a:lstStyle>
            <a:lvl1pPr>
              <a:defRPr>
                <a:latin typeface="Calibri" pitchFamily="34" charset="0"/>
              </a:defRPr>
            </a:lvl1pPr>
          </a:lstStyle>
          <a:p>
            <a:pPr>
              <a:defRPr/>
            </a:pPr>
            <a:fld id="{86A803AB-C740-49D1-888C-70B01C79941B}" type="slidenum">
              <a:rPr lang="en-US" altLang="en-US"/>
              <a:pPr>
                <a:defRPr/>
              </a:pPr>
              <a:t>‹#›</a:t>
            </a:fld>
            <a:endParaRPr lang="en-US" altLang="en-US"/>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2" y="274638"/>
            <a:ext cx="6429375"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1"/>
          </p:nvPr>
        </p:nvSpPr>
        <p:spPr>
          <a:xfrm>
            <a:off x="457200" y="6546868"/>
            <a:ext cx="2133600" cy="365125"/>
          </a:xfrm>
          <a:prstGeom prst="rect">
            <a:avLst/>
          </a:prstGeom>
        </p:spPr>
        <p:txBody>
          <a:bodyPr/>
          <a:lstStyle/>
          <a:p>
            <a:pPr defTabSz="410751" fontAlgn="base" hangingPunct="0">
              <a:spcBef>
                <a:spcPct val="0"/>
              </a:spcBef>
              <a:spcAft>
                <a:spcPct val="0"/>
              </a:spcAft>
            </a:pPr>
            <a:fld id="{590B88A6-CE0B-4475-B0B9-ECFD20D37029}" type="datetime1">
              <a:rPr lang="en-US">
                <a:solidFill>
                  <a:prstClr val="black"/>
                </a:solidFill>
                <a:sym typeface="Trebuchet MS" pitchFamily="-100" charset="0"/>
              </a:rPr>
              <a:pPr defTabSz="410751" fontAlgn="base" hangingPunct="0">
                <a:spcBef>
                  <a:spcPct val="0"/>
                </a:spcBef>
                <a:spcAft>
                  <a:spcPct val="0"/>
                </a:spcAft>
              </a:pPr>
              <a:t>12/10/2015</a:t>
            </a:fld>
            <a:endParaRPr dirty="0">
              <a:solidFill>
                <a:prstClr val="black"/>
              </a:solidFill>
              <a:sym typeface="Trebuchet MS" pitchFamily="-100" charset="0"/>
            </a:endParaRPr>
          </a:p>
        </p:txBody>
      </p:sp>
      <p:sp>
        <p:nvSpPr>
          <p:cNvPr id="9" name="Slide Number Placeholder 8"/>
          <p:cNvSpPr>
            <a:spLocks noGrp="1"/>
          </p:cNvSpPr>
          <p:nvPr>
            <p:ph type="sldNum" sz="quarter" idx="12"/>
          </p:nvPr>
        </p:nvSpPr>
        <p:spPr>
          <a:xfrm>
            <a:off x="8318501" y="5848368"/>
            <a:ext cx="647700" cy="365125"/>
          </a:xfrm>
          <a:prstGeom prst="rect">
            <a:avLst/>
          </a:prstGeom>
        </p:spPr>
        <p:txBody>
          <a:bodyPr/>
          <a:lstStyle>
            <a:lvl1pPr>
              <a:defRPr>
                <a:solidFill>
                  <a:srgbClr val="005472"/>
                </a:solidFill>
              </a:defRPr>
            </a:lvl1pPr>
          </a:lstStyle>
          <a:p>
            <a:pPr defTabSz="410751" fontAlgn="base" hangingPunct="0">
              <a:spcBef>
                <a:spcPct val="0"/>
              </a:spcBef>
              <a:spcAft>
                <a:spcPct val="0"/>
              </a:spcAft>
            </a:pPr>
            <a:fld id="{2FFE817D-0A7C-4326-AD37-636457DE52A1}" type="slidenum">
              <a:rPr lang="en-US" smtClean="0">
                <a:sym typeface="Trebuchet MS" pitchFamily="-100" charset="0"/>
              </a:rPr>
              <a:pPr defTabSz="410751" fontAlgn="base" hangingPunct="0">
                <a:spcBef>
                  <a:spcPct val="0"/>
                </a:spcBef>
                <a:spcAft>
                  <a:spcPct val="0"/>
                </a:spcAft>
              </a:pPr>
              <a:t>‹#›</a:t>
            </a:fld>
            <a:endParaRPr lang="en-US" dirty="0">
              <a:sym typeface="Trebuchet MS" pitchFamily="-100" charset="0"/>
            </a:endParaRPr>
          </a:p>
        </p:txBody>
      </p:sp>
      <p:sp>
        <p:nvSpPr>
          <p:cNvPr id="10" name="Footer Placeholder 9"/>
          <p:cNvSpPr>
            <a:spLocks noGrp="1"/>
          </p:cNvSpPr>
          <p:nvPr>
            <p:ph type="ftr" sz="quarter" idx="13"/>
          </p:nvPr>
        </p:nvSpPr>
        <p:spPr>
          <a:xfrm>
            <a:off x="1657352" y="6546868"/>
            <a:ext cx="5838825" cy="365125"/>
          </a:xfrm>
          <a:prstGeom prst="rect">
            <a:avLst/>
          </a:prstGeom>
        </p:spPr>
        <p:txBody>
          <a:bodyPr/>
          <a:lstStyle>
            <a:lvl1pPr>
              <a:defRPr sz="750">
                <a:latin typeface="Verdana" pitchFamily="34" charset="0"/>
              </a:defRPr>
            </a:lvl1pPr>
          </a:lstStyle>
          <a:p>
            <a:pPr defTabSz="410751" hangingPunct="0"/>
            <a:r>
              <a:rPr lang="en-CA" altLang="ja-JP" dirty="0" smtClean="0">
                <a:solidFill>
                  <a:prstClr val="black"/>
                </a:solidFill>
                <a:ea typeface="MS Mincho" pitchFamily="49" charset="-128"/>
                <a:cs typeface="Times New Roman" pitchFamily="18" charset="0"/>
                <a:sym typeface="Trebuchet MS" pitchFamily="-100" charset="0"/>
              </a:rPr>
              <a:t>© 2010 Colorado Regional Health Information Organization (CORHIO) - All Rights Reserved</a:t>
            </a:r>
          </a:p>
          <a:p>
            <a:pPr defTabSz="410751" hangingPunct="0"/>
            <a:r>
              <a:rPr lang="en-CA" altLang="ja-JP" dirty="0" smtClean="0">
                <a:solidFill>
                  <a:prstClr val="black"/>
                </a:solidFill>
                <a:ea typeface="MS Mincho" pitchFamily="49" charset="-128"/>
                <a:cs typeface="Times New Roman" pitchFamily="18" charset="0"/>
                <a:sym typeface="Trebuchet MS" pitchFamily="-100" charset="0"/>
              </a:rPr>
              <a:t>CORHIO Proprietary - Not For Redistribution</a:t>
            </a:r>
            <a:endParaRPr lang="en-CA" altLang="ja-JP" dirty="0" smtClean="0">
              <a:solidFill>
                <a:prstClr val="black"/>
              </a:solidFill>
              <a:sym typeface="Trebuchet MS" pitchFamily="-100" charset="0"/>
            </a:endParaRPr>
          </a:p>
          <a:p>
            <a:pPr defTabSz="410751" hangingPunct="0"/>
            <a:endParaRPr lang="en-US" dirty="0">
              <a:solidFill>
                <a:prstClr val="black"/>
              </a:solidFill>
              <a:sym typeface="Trebuchet MS" pitchFamily="-100" charset="0"/>
            </a:endParaRPr>
          </a:p>
        </p:txBody>
      </p:sp>
    </p:spTree>
    <p:extLst>
      <p:ext uri="{BB962C8B-B14F-4D97-AF65-F5344CB8AC3E}">
        <p14:creationId xmlns:p14="http://schemas.microsoft.com/office/powerpoint/2010/main" xmlns="" val="3546622728"/>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userDrawn="1">
  <p:cSld name="4_Title Sl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a:xfrm>
            <a:off x="8318501" y="5848368"/>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7" name="Text Placeholder 6"/>
          <p:cNvSpPr>
            <a:spLocks noGrp="1"/>
          </p:cNvSpPr>
          <p:nvPr>
            <p:ph type="body" sz="quarter" idx="13" hasCustomPrompt="1"/>
          </p:nvPr>
        </p:nvSpPr>
        <p:spPr>
          <a:xfrm>
            <a:off x="2905993" y="3846756"/>
            <a:ext cx="3255818" cy="941294"/>
          </a:xfrm>
          <a:prstGeom prst="rect">
            <a:avLst/>
          </a:prstGeom>
        </p:spPr>
        <p:txBody>
          <a:bodyPr lIns="82058" tIns="41029" rIns="82058" bIns="41029" anchor="ctr"/>
          <a:lstStyle>
            <a:lvl1pPr algn="ctr">
              <a:buNone/>
              <a:defRPr sz="3200">
                <a:solidFill>
                  <a:schemeClr val="accent6">
                    <a:lumMod val="75000"/>
                  </a:schemeClr>
                </a:solidFill>
                <a:latin typeface="Helvetica"/>
                <a:cs typeface="Helvetica"/>
              </a:defRPr>
            </a:lvl1pPr>
            <a:lvl2pPr>
              <a:buNone/>
              <a:defRPr/>
            </a:lvl2pPr>
            <a:lvl3pPr>
              <a:buNone/>
              <a:defRPr/>
            </a:lvl3pPr>
            <a:lvl4pPr>
              <a:buNone/>
              <a:defRPr/>
            </a:lvl4pPr>
            <a:lvl5pPr>
              <a:buNone/>
              <a:defRPr/>
            </a:lvl5pPr>
          </a:lstStyle>
          <a:p>
            <a:pPr lvl="0"/>
            <a:r>
              <a:rPr lang="en-US" dirty="0" smtClean="0"/>
              <a:t>Subtitle Here</a:t>
            </a:r>
            <a:endParaRPr lang="en-US" dirty="0"/>
          </a:p>
        </p:txBody>
      </p:sp>
      <p:sp>
        <p:nvSpPr>
          <p:cNvPr id="8" name="Title 5"/>
          <p:cNvSpPr>
            <a:spLocks noGrp="1"/>
          </p:cNvSpPr>
          <p:nvPr>
            <p:ph type="title" hasCustomPrompt="1"/>
          </p:nvPr>
        </p:nvSpPr>
        <p:spPr>
          <a:xfrm>
            <a:off x="1612902" y="1733568"/>
            <a:ext cx="5842000" cy="1543049"/>
          </a:xfrm>
          <a:prstGeom prst="rect">
            <a:avLst/>
          </a:prstGeom>
        </p:spPr>
        <p:txBody>
          <a:bodyPr anchor="ctr"/>
          <a:lstStyle>
            <a:lvl1pPr>
              <a:defRPr sz="4400" b="1">
                <a:solidFill>
                  <a:schemeClr val="tx1">
                    <a:lumMod val="75000"/>
                    <a:lumOff val="25000"/>
                  </a:schemeClr>
                </a:solidFill>
                <a:latin typeface="Helvetica"/>
                <a:cs typeface="Helvetica"/>
              </a:defRPr>
            </a:lvl1pPr>
          </a:lstStyle>
          <a:p>
            <a:pPr lvl="0"/>
            <a:r>
              <a:rPr lang="en-US" dirty="0" smtClean="0"/>
              <a:t>Enter Slide Title Here</a:t>
            </a:r>
            <a:endParaRPr lang="en-US" dirty="0"/>
          </a:p>
        </p:txBody>
      </p:sp>
    </p:spTree>
    <p:extLst>
      <p:ext uri="{BB962C8B-B14F-4D97-AF65-F5344CB8AC3E}">
        <p14:creationId xmlns:p14="http://schemas.microsoft.com/office/powerpoint/2010/main" xmlns="" val="1312822423"/>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preserve="1" userDrawn="1">
  <p:cSld name="Trebuchet-White Title Slide">
    <p:bg>
      <p:bgRef idx="1001">
        <a:schemeClr val="bg1"/>
      </p:bgRef>
    </p:bg>
    <p:spTree>
      <p:nvGrpSpPr>
        <p:cNvPr id="1" name=""/>
        <p:cNvGrpSpPr/>
        <p:nvPr/>
      </p:nvGrpSpPr>
      <p:grpSpPr>
        <a:xfrm>
          <a:off x="0" y="0"/>
          <a:ext cx="0" cy="0"/>
          <a:chOff x="0" y="0"/>
          <a:chExt cx="0" cy="0"/>
        </a:xfrm>
      </p:grpSpPr>
      <p:sp>
        <p:nvSpPr>
          <p:cNvPr id="4" name="Title Placeholder"/>
          <p:cNvSpPr>
            <a:spLocks noGrp="1"/>
          </p:cNvSpPr>
          <p:nvPr>
            <p:ph type="title"/>
          </p:nvPr>
        </p:nvSpPr>
        <p:spPr bwMode="auto">
          <a:xfrm>
            <a:off x="446489" y="1660931"/>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51"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3"/>
          </p:nvPr>
        </p:nvSpPr>
        <p:spPr>
          <a:xfrm>
            <a:off x="5944899" y="5259238"/>
            <a:ext cx="2057177" cy="365001"/>
          </a:xfrm>
        </p:spPr>
        <p:txBody>
          <a:bodyPr/>
          <a:lstStyle/>
          <a:p>
            <a:pPr algn="r"/>
            <a:fld id="{10E01DED-5ADE-41E7-8881-327ED67474B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2"/>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265774879"/>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preserve="1" userDrawn="1">
  <p:cSld name="Trebuchet-Images-White Title Slide">
    <p:bg>
      <p:bgRef idx="1001">
        <a:schemeClr val="bg1"/>
      </p:bgRef>
    </p:bg>
    <p:spTree>
      <p:nvGrpSpPr>
        <p:cNvPr id="1" name=""/>
        <p:cNvGrpSpPr/>
        <p:nvPr/>
      </p:nvGrpSpPr>
      <p:grpSpPr>
        <a:xfrm>
          <a:off x="0" y="0"/>
          <a:ext cx="0" cy="0"/>
          <a:chOff x="0" y="0"/>
          <a:chExt cx="0" cy="0"/>
        </a:xfrm>
      </p:grpSpPr>
      <p:sp>
        <p:nvSpPr>
          <p:cNvPr id="6" name="AutoShape 5" descr="&quot;&quot;"/>
          <p:cNvSpPr>
            <a:spLocks/>
          </p:cNvSpPr>
          <p:nvPr userDrawn="1"/>
        </p:nvSpPr>
        <p:spPr bwMode="auto">
          <a:xfrm>
            <a:off x="0" y="481122"/>
            <a:ext cx="9161860" cy="128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49804"/>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defRPr/>
            </a:pPr>
            <a:endParaRPr lang="en-US" sz="1547" dirty="0">
              <a:solidFill>
                <a:srgbClr val="5C6670"/>
              </a:solidFill>
              <a:latin typeface="Trebuchet MS"/>
              <a:sym typeface="Trebuchet MS" pitchFamily="-100" charset="0"/>
            </a:endParaRPr>
          </a:p>
        </p:txBody>
      </p:sp>
      <p:sp>
        <p:nvSpPr>
          <p:cNvPr id="9" name="Content Placeholder 11"/>
          <p:cNvSpPr>
            <a:spLocks noGrp="1"/>
          </p:cNvSpPr>
          <p:nvPr>
            <p:ph sz="quarter" idx="14" hasCustomPrompt="1"/>
          </p:nvPr>
        </p:nvSpPr>
        <p:spPr>
          <a:xfrm>
            <a:off x="446486" y="481122"/>
            <a:ext cx="1285875" cy="1285875"/>
          </a:xfrm>
          <a:prstGeom prst="rect">
            <a:avLst/>
          </a:prstGeom>
        </p:spPr>
        <p:txBody>
          <a:bodyPr/>
          <a:lstStyle>
            <a:lvl1pPr marL="0" indent="0">
              <a:defRPr lang="en-US" sz="1547" baseline="0" dirty="0">
                <a:solidFill>
                  <a:schemeClr val="bg1"/>
                </a:solidFill>
              </a:defRPr>
            </a:lvl1pPr>
          </a:lstStyle>
          <a:p>
            <a:pPr lvl="0"/>
            <a:r>
              <a:rPr lang="en-US" dirty="0" smtClean="0"/>
              <a:t>Click to add Image</a:t>
            </a:r>
            <a:endParaRPr lang="en-US" dirty="0"/>
          </a:p>
        </p:txBody>
      </p:sp>
      <p:sp>
        <p:nvSpPr>
          <p:cNvPr id="11" name="Content Placeholder 11"/>
          <p:cNvSpPr>
            <a:spLocks noGrp="1"/>
          </p:cNvSpPr>
          <p:nvPr>
            <p:ph sz="quarter" idx="16" hasCustomPrompt="1"/>
          </p:nvPr>
        </p:nvSpPr>
        <p:spPr>
          <a:xfrm>
            <a:off x="3929063" y="482212"/>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10" name="Content Placeholder 11"/>
          <p:cNvSpPr>
            <a:spLocks noGrp="1"/>
          </p:cNvSpPr>
          <p:nvPr>
            <p:ph sz="quarter" idx="15" hasCustomPrompt="1"/>
          </p:nvPr>
        </p:nvSpPr>
        <p:spPr>
          <a:xfrm>
            <a:off x="7411643" y="481122"/>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4" name="Title Placeholder"/>
          <p:cNvSpPr>
            <a:spLocks noGrp="1"/>
          </p:cNvSpPr>
          <p:nvPr>
            <p:ph type="title"/>
          </p:nvPr>
        </p:nvSpPr>
        <p:spPr bwMode="auto">
          <a:xfrm>
            <a:off x="446489" y="1660931"/>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51"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8"/>
          </p:nvPr>
        </p:nvSpPr>
        <p:spPr>
          <a:xfrm>
            <a:off x="5944899" y="5259238"/>
            <a:ext cx="2057177" cy="365001"/>
          </a:xfrm>
        </p:spPr>
        <p:txBody>
          <a:bodyPr/>
          <a:lstStyle/>
          <a:p>
            <a:pPr algn="r"/>
            <a:fld id="{5350CD8B-27AF-48B9-AF74-0C3ACF2D322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7"/>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4858713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24.xml><?xml version="1.0" encoding="utf-8"?>
<p:sldLayout xmlns:a="http://schemas.openxmlformats.org/drawingml/2006/main" xmlns:r="http://schemas.openxmlformats.org/officeDocument/2006/relationships" xmlns:p="http://schemas.openxmlformats.org/presentationml/2006/main" preserve="1" userDrawn="1">
  <p:cSld name="Trebuchet-Images 2-White Title Slide">
    <p:bg>
      <p:bgRef idx="1001">
        <a:schemeClr val="bg1"/>
      </p:bgRef>
    </p:bg>
    <p:spTree>
      <p:nvGrpSpPr>
        <p:cNvPr id="1" name=""/>
        <p:cNvGrpSpPr/>
        <p:nvPr/>
      </p:nvGrpSpPr>
      <p:grpSpPr>
        <a:xfrm>
          <a:off x="0" y="0"/>
          <a:ext cx="0" cy="0"/>
          <a:chOff x="0" y="0"/>
          <a:chExt cx="0" cy="0"/>
        </a:xfrm>
      </p:grpSpPr>
      <p:sp>
        <p:nvSpPr>
          <p:cNvPr id="12" name="AutoShape 5" descr="&quot;&quot;"/>
          <p:cNvSpPr>
            <a:spLocks/>
          </p:cNvSpPr>
          <p:nvPr userDrawn="1"/>
        </p:nvSpPr>
        <p:spPr bwMode="auto">
          <a:xfrm rot="5400000">
            <a:off x="-2359581" y="2359585"/>
            <a:ext cx="6107906" cy="1388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50196"/>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endParaRPr lang="en-US" sz="1547" dirty="0">
              <a:solidFill>
                <a:srgbClr val="5C6670"/>
              </a:solidFill>
              <a:latin typeface="Trebuchet MS"/>
              <a:sym typeface="Trebuchet MS" pitchFamily="-100" charset="0"/>
            </a:endParaRPr>
          </a:p>
        </p:txBody>
      </p:sp>
      <p:sp>
        <p:nvSpPr>
          <p:cNvPr id="13" name="Content Placeholder 11"/>
          <p:cNvSpPr>
            <a:spLocks noGrp="1"/>
          </p:cNvSpPr>
          <p:nvPr>
            <p:ph sz="quarter" idx="17" hasCustomPrompt="1"/>
          </p:nvPr>
        </p:nvSpPr>
        <p:spPr>
          <a:xfrm>
            <a:off x="-25716" y="368608"/>
            <a:ext cx="1414463" cy="1414463"/>
          </a:xfrm>
          <a:prstGeom prst="rect">
            <a:avLst/>
          </a:prstGeom>
        </p:spPr>
        <p:txBody>
          <a:bodyPr/>
          <a:lstStyle>
            <a:lvl1pPr marL="0" indent="0">
              <a:defRPr sz="1547" baseline="0">
                <a:solidFill>
                  <a:schemeClr val="bg1"/>
                </a:solidFill>
              </a:defRPr>
            </a:lvl1pPr>
          </a:lstStyle>
          <a:p>
            <a:pPr lvl="0"/>
            <a:r>
              <a:rPr lang="en-US" dirty="0" smtClean="0"/>
              <a:t>Click to add Image</a:t>
            </a:r>
            <a:endParaRPr lang="en-US" dirty="0"/>
          </a:p>
        </p:txBody>
      </p:sp>
      <p:sp>
        <p:nvSpPr>
          <p:cNvPr id="15" name="Content Placeholder 11"/>
          <p:cNvSpPr>
            <a:spLocks noGrp="1"/>
          </p:cNvSpPr>
          <p:nvPr>
            <p:ph sz="quarter" idx="19" hasCustomPrompt="1"/>
          </p:nvPr>
        </p:nvSpPr>
        <p:spPr>
          <a:xfrm>
            <a:off x="-25716" y="2351544"/>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14" name="Content Placeholder 11"/>
          <p:cNvSpPr>
            <a:spLocks noGrp="1"/>
          </p:cNvSpPr>
          <p:nvPr>
            <p:ph sz="quarter" idx="18" hasCustomPrompt="1"/>
          </p:nvPr>
        </p:nvSpPr>
        <p:spPr>
          <a:xfrm>
            <a:off x="-25716" y="4334479"/>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4" name="Title Placeholder"/>
          <p:cNvSpPr>
            <a:spLocks noGrp="1"/>
          </p:cNvSpPr>
          <p:nvPr>
            <p:ph type="title"/>
          </p:nvPr>
        </p:nvSpPr>
        <p:spPr bwMode="auto">
          <a:xfrm>
            <a:off x="446489" y="1660931"/>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837372"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927995"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21"/>
          </p:nvPr>
        </p:nvSpPr>
        <p:spPr>
          <a:xfrm>
            <a:off x="6642129" y="5259238"/>
            <a:ext cx="2057177" cy="365001"/>
          </a:xfrm>
        </p:spPr>
        <p:txBody>
          <a:bodyPr/>
          <a:lstStyle/>
          <a:p>
            <a:pPr algn="r"/>
            <a:fld id="{73FEE6FF-9DD7-4C34-BC45-37A8959F1E8C}"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2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70166670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preserve="1" userDrawn="1">
  <p:cSld name="Trebuchet-White Mission Slide">
    <p:spTree>
      <p:nvGrpSpPr>
        <p:cNvPr id="1" name=""/>
        <p:cNvGrpSpPr/>
        <p:nvPr/>
      </p:nvGrpSpPr>
      <p:grpSpPr>
        <a:xfrm>
          <a:off x="0" y="0"/>
          <a:ext cx="0" cy="0"/>
          <a:chOff x="0" y="0"/>
          <a:chExt cx="0" cy="0"/>
        </a:xfrm>
      </p:grpSpPr>
      <p:sp>
        <p:nvSpPr>
          <p:cNvPr id="6" name="TextBox 5"/>
          <p:cNvSpPr txBox="1"/>
          <p:nvPr userDrawn="1"/>
        </p:nvSpPr>
        <p:spPr>
          <a:xfrm>
            <a:off x="628429" y="629281"/>
            <a:ext cx="7661672" cy="806375"/>
          </a:xfrm>
          <a:prstGeom prst="rect">
            <a:avLst/>
          </a:prstGeom>
          <a:noFill/>
        </p:spPr>
        <p:txBody>
          <a:bodyPr wrap="square" rtlCol="0" anchor="ctr">
            <a:spAutoFit/>
          </a:bodyPr>
          <a:lstStyle/>
          <a:p>
            <a:pPr defTabSz="410751" hangingPunct="0"/>
            <a:r>
              <a:rPr lang="en-US" sz="4640" b="1" i="1" dirty="0" smtClean="0">
                <a:solidFill>
                  <a:srgbClr val="4F5858"/>
                </a:solidFill>
                <a:latin typeface="Trebuchet MS"/>
                <a:sym typeface="Trebuchet MS" pitchFamily="-100" charset="0"/>
              </a:rPr>
              <a:t>Our Mission</a:t>
            </a:r>
            <a:endParaRPr lang="en-US" sz="4640" b="1" i="1" dirty="0">
              <a:solidFill>
                <a:srgbClr val="4F5858"/>
              </a:solidFill>
              <a:latin typeface="Trebuchet MS"/>
              <a:sym typeface="Trebuchet MS" pitchFamily="-100" charset="0"/>
            </a:endParaRPr>
          </a:p>
        </p:txBody>
      </p:sp>
      <p:sp>
        <p:nvSpPr>
          <p:cNvPr id="5" name="TextBox 4"/>
          <p:cNvSpPr txBox="1"/>
          <p:nvPr userDrawn="1"/>
        </p:nvSpPr>
        <p:spPr>
          <a:xfrm>
            <a:off x="628429" y="1727192"/>
            <a:ext cx="7887146" cy="3403624"/>
          </a:xfrm>
          <a:prstGeom prst="rect">
            <a:avLst/>
          </a:prstGeom>
          <a:noFill/>
        </p:spPr>
        <p:txBody>
          <a:bodyPr wrap="square" rtlCol="0" anchor="ctr">
            <a:spAutoFit/>
          </a:bodyPr>
          <a:lstStyle/>
          <a:p>
            <a:pPr algn="ctr" defTabSz="410751" hangingPunct="0">
              <a:defRPr/>
            </a:pPr>
            <a:r>
              <a:rPr lang="en-US" sz="4219" b="1" dirty="0" smtClean="0">
                <a:solidFill>
                  <a:srgbClr val="4F5858"/>
                </a:solidFill>
                <a:latin typeface="Trebuchet MS"/>
                <a:sym typeface="Trebuchet MS" pitchFamily="-100" charset="0"/>
              </a:rPr>
              <a:t>Improving</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health care access and outcomes for the </a:t>
            </a:r>
            <a:r>
              <a:rPr lang="en-US" sz="4219" b="1" dirty="0" smtClean="0">
                <a:solidFill>
                  <a:srgbClr val="4F5858"/>
                </a:solidFill>
                <a:latin typeface="Trebuchet MS"/>
                <a:sym typeface="Trebuchet MS" pitchFamily="-100" charset="0"/>
              </a:rPr>
              <a:t>people</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we serve while demonstrating sound stewardship of financial </a:t>
            </a:r>
            <a:r>
              <a:rPr lang="en-US" sz="4219" b="1" dirty="0" smtClean="0">
                <a:solidFill>
                  <a:srgbClr val="4F5858"/>
                </a:solidFill>
                <a:latin typeface="Trebuchet MS"/>
                <a:sym typeface="Trebuchet MS" pitchFamily="-100" charset="0"/>
              </a:rPr>
              <a:t>resources</a:t>
            </a:r>
            <a:endParaRPr lang="en-US" sz="3797" b="1" dirty="0" smtClean="0">
              <a:solidFill>
                <a:srgbClr val="4F5858"/>
              </a:solidFill>
              <a:latin typeface="Trebuchet MS"/>
              <a:sym typeface="Trebuchet MS" pitchFamily="-100" charset="0"/>
            </a:endParaRPr>
          </a:p>
          <a:p>
            <a:pPr defTabSz="410751" hangingPunct="0"/>
            <a:endParaRPr lang="en-US" sz="1266" dirty="0">
              <a:solidFill>
                <a:srgbClr val="4F5858"/>
              </a:solidFill>
              <a:latin typeface="Trebuchet MS"/>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678226429"/>
      </p:ext>
    </p:extLst>
  </p:cSld>
  <p:clrMapOvr>
    <a:masterClrMapping/>
  </p:clrMapOvr>
  <p:timing>
    <p:tnLst>
      <p:par>
        <p:cTn id="1" dur="indefinite" restart="never" nodeType="tmRoot"/>
      </p:par>
    </p:tnLst>
  </p:timing>
</p:sldLayout>
</file>

<file path=ppt/slideLayouts/slideLayout226.xml><?xml version="1.0" encoding="utf-8"?>
<p:sldLayout xmlns:a="http://schemas.openxmlformats.org/drawingml/2006/main" xmlns:r="http://schemas.openxmlformats.org/officeDocument/2006/relationships" xmlns:p="http://schemas.openxmlformats.org/presentationml/2006/main" preserve="1" userDrawn="1">
  <p:cSld name="Trebuchet-White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429" y="642946"/>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4" name="Content Placeholder 3"/>
          <p:cNvSpPr>
            <a:spLocks noGrp="1"/>
          </p:cNvSpPr>
          <p:nvPr>
            <p:ph sz="quarter" idx="10" hasCustomPrompt="1"/>
          </p:nvPr>
        </p:nvSpPr>
        <p:spPr>
          <a:xfrm>
            <a:off x="628429" y="1714500"/>
            <a:ext cx="7887146" cy="4234815"/>
          </a:xfrm>
          <a:prstGeom prst="rect">
            <a:avLst/>
          </a:prstGeom>
        </p:spPr>
        <p:txBody>
          <a:bodyPr/>
          <a:lstStyle>
            <a:lvl1pPr marL="241093" indent="-241093">
              <a:spcBef>
                <a:spcPts val="540"/>
              </a:spcBef>
              <a:buFont typeface="Arial" panose="020B0604020202020204" pitchFamily="34" charset="0"/>
              <a:buChar char="•"/>
              <a:defRPr sz="2531" baseline="0">
                <a:solidFill>
                  <a:schemeClr val="tx1"/>
                </a:solidFill>
              </a:defRPr>
            </a:lvl1pPr>
            <a:lvl2pPr marL="562550" indent="-241093">
              <a:spcBef>
                <a:spcPts val="540"/>
              </a:spcBef>
              <a:buSzPct val="75000"/>
              <a:buFont typeface="Wingdings" panose="05000000000000000000" pitchFamily="2" charset="2"/>
              <a:buChar char="Ø"/>
              <a:defRPr sz="2250" baseline="0">
                <a:solidFill>
                  <a:schemeClr val="tx1"/>
                </a:solidFill>
              </a:defRPr>
            </a:lvl2pPr>
            <a:lvl3pPr marL="843825" indent="-200911">
              <a:spcBef>
                <a:spcPts val="540"/>
              </a:spcBef>
              <a:buSzPct val="75000"/>
              <a:buFont typeface="Wingdings" panose="05000000000000000000" pitchFamily="2" charset="2"/>
              <a:buChar char="§"/>
              <a:defRPr sz="1969">
                <a:solidFill>
                  <a:schemeClr val="tx1"/>
                </a:solidFill>
              </a:defRPr>
            </a:lvl3pPr>
            <a:lvl4pPr marL="1041388" indent="-154032">
              <a:spcBef>
                <a:spcPts val="540"/>
              </a:spcBef>
              <a:buFont typeface="Arial" panose="020B0604020202020204" pitchFamily="34" charset="0"/>
              <a:buChar char="•"/>
              <a:defRPr sz="1687">
                <a:solidFill>
                  <a:schemeClr val="tx1"/>
                </a:solidFill>
              </a:defRPr>
            </a:lvl4pPr>
            <a:lvl5pPr marL="964372" indent="-321457">
              <a:spcBef>
                <a:spcPts val="540"/>
              </a:spcBef>
              <a:buFont typeface="Arial" panose="020B0604020202020204" pitchFamily="34" charset="0"/>
              <a:buChar char="•"/>
              <a:defRPr sz="1406"/>
            </a:lvl5pPr>
          </a:lstStyle>
          <a:p>
            <a:pPr lvl="0"/>
            <a:r>
              <a:rPr lang="en-US" dirty="0" smtClean="0"/>
              <a:t>Use bullet points sparingly</a:t>
            </a:r>
          </a:p>
          <a:p>
            <a:pPr lvl="1"/>
            <a:r>
              <a:rPr lang="en-US" dirty="0" smtClean="0"/>
              <a:t>Try to keep it at 3 – 5 per slide</a:t>
            </a:r>
          </a:p>
          <a:p>
            <a:pPr lvl="0"/>
            <a:r>
              <a:rPr lang="en-US" dirty="0" smtClean="0"/>
              <a:t>Only represent key ideas</a:t>
            </a:r>
          </a:p>
          <a:p>
            <a:pPr lvl="0"/>
            <a:r>
              <a:rPr lang="en-US" dirty="0" smtClean="0"/>
              <a:t>Examine your font size</a:t>
            </a:r>
          </a:p>
          <a:p>
            <a:pPr lvl="1"/>
            <a:r>
              <a:rPr lang="en-US" dirty="0" smtClean="0"/>
              <a:t>Don’t go below 20 </a:t>
            </a:r>
          </a:p>
          <a:p>
            <a:pPr lvl="0"/>
            <a:r>
              <a:rPr lang="en-US" dirty="0" smtClean="0"/>
              <a:t>Only add images/other media if relevant</a:t>
            </a:r>
          </a:p>
          <a:p>
            <a:pPr lvl="1"/>
            <a:r>
              <a:rPr lang="en-US" dirty="0" smtClean="0"/>
              <a:t>Second level</a:t>
            </a:r>
          </a:p>
          <a:p>
            <a:pPr lvl="2"/>
            <a:r>
              <a:rPr lang="en-US" dirty="0" smtClean="0"/>
              <a:t>Third level</a:t>
            </a:r>
          </a:p>
          <a:p>
            <a:pPr lvl="3"/>
            <a:r>
              <a:rPr lang="en-US" dirty="0" smtClean="0"/>
              <a:t>Fourth level (if you MUST)</a:t>
            </a:r>
          </a:p>
        </p:txBody>
      </p:sp>
      <p:sp>
        <p:nvSpPr>
          <p:cNvPr id="3" name="Slide Number Placeholder 2"/>
          <p:cNvSpPr>
            <a:spLocks noGrp="1"/>
          </p:cNvSpPr>
          <p:nvPr>
            <p:ph type="sldNum" sz="quarter" idx="11"/>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81858063"/>
      </p:ext>
    </p:extLst>
  </p:cSld>
  <p:clrMapOvr>
    <a:masterClrMapping/>
  </p:clrMapOvr>
  <p:timing>
    <p:tnLst>
      <p:par>
        <p:cTn id="1" dur="indefinite" restart="never" nodeType="tmRoot"/>
      </p:par>
    </p:tnLst>
  </p:timing>
</p:sldLayout>
</file>

<file path=ppt/slideLayouts/slideLayout227.xml><?xml version="1.0" encoding="utf-8"?>
<p:sldLayout xmlns:a="http://schemas.openxmlformats.org/drawingml/2006/main" xmlns:r="http://schemas.openxmlformats.org/officeDocument/2006/relationships" xmlns:p="http://schemas.openxmlformats.org/presentationml/2006/main" preserve="1" userDrawn="1">
  <p:cSld name="Trebuchet-White-Graphics and Content">
    <p:spTree>
      <p:nvGrpSpPr>
        <p:cNvPr id="1" name=""/>
        <p:cNvGrpSpPr/>
        <p:nvPr/>
      </p:nvGrpSpPr>
      <p:grpSpPr>
        <a:xfrm>
          <a:off x="0" y="0"/>
          <a:ext cx="0" cy="0"/>
          <a:chOff x="0" y="0"/>
          <a:chExt cx="0" cy="0"/>
        </a:xfrm>
      </p:grpSpPr>
      <p:sp>
        <p:nvSpPr>
          <p:cNvPr id="17" name="Text Placeholder 7"/>
          <p:cNvSpPr>
            <a:spLocks noGrp="1"/>
          </p:cNvSpPr>
          <p:nvPr>
            <p:ph type="body" sz="quarter" idx="15" hasCustomPrompt="1"/>
          </p:nvPr>
        </p:nvSpPr>
        <p:spPr>
          <a:xfrm>
            <a:off x="630079" y="642946"/>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Replace Bullets with Images</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5" name="Content Placeholder 4"/>
          <p:cNvSpPr>
            <a:spLocks noGrp="1"/>
          </p:cNvSpPr>
          <p:nvPr>
            <p:ph sz="quarter" idx="20" hasCustomPrompt="1"/>
          </p:nvPr>
        </p:nvSpPr>
        <p:spPr>
          <a:xfrm>
            <a:off x="533642"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0" name="Content Placeholder 4"/>
          <p:cNvSpPr>
            <a:spLocks noGrp="1"/>
          </p:cNvSpPr>
          <p:nvPr>
            <p:ph sz="quarter" idx="21" hasCustomPrompt="1"/>
          </p:nvPr>
        </p:nvSpPr>
        <p:spPr>
          <a:xfrm>
            <a:off x="5972893"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2" name="Content Placeholder 4"/>
          <p:cNvSpPr>
            <a:spLocks noGrp="1"/>
          </p:cNvSpPr>
          <p:nvPr>
            <p:ph sz="quarter" idx="22" hasCustomPrompt="1"/>
          </p:nvPr>
        </p:nvSpPr>
        <p:spPr>
          <a:xfrm>
            <a:off x="3246838" y="1716643"/>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6" name="Content Placeholder 4"/>
          <p:cNvSpPr>
            <a:spLocks noGrp="1"/>
          </p:cNvSpPr>
          <p:nvPr>
            <p:ph sz="quarter" idx="23" hasCustomPrompt="1"/>
          </p:nvPr>
        </p:nvSpPr>
        <p:spPr>
          <a:xfrm>
            <a:off x="3246838" y="3696891"/>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Tree>
    <p:extLst>
      <p:ext uri="{BB962C8B-B14F-4D97-AF65-F5344CB8AC3E}">
        <p14:creationId xmlns:p14="http://schemas.microsoft.com/office/powerpoint/2010/main" xmlns="" val="1085860986"/>
      </p:ext>
    </p:extLst>
  </p:cSld>
  <p:clrMapOvr>
    <a:masterClrMapping/>
  </p:clrMapOvr>
  <p:timing>
    <p:tnLst>
      <p:par>
        <p:cTn id="1" dur="indefinite" restart="never" nodeType="tmRoot"/>
      </p:par>
    </p:tnLst>
  </p:timing>
</p:sldLayout>
</file>

<file path=ppt/slideLayouts/slideLayout228.xml><?xml version="1.0" encoding="utf-8"?>
<p:sldLayout xmlns:a="http://schemas.openxmlformats.org/drawingml/2006/main" xmlns:r="http://schemas.openxmlformats.org/officeDocument/2006/relationships" xmlns:p="http://schemas.openxmlformats.org/presentationml/2006/main" preserve="1" userDrawn="1">
  <p:cSld name="Trebuchet and Verdana-White-Text Content">
    <p:spTree>
      <p:nvGrpSpPr>
        <p:cNvPr id="1" name=""/>
        <p:cNvGrpSpPr/>
        <p:nvPr/>
      </p:nvGrpSpPr>
      <p:grpSpPr>
        <a:xfrm>
          <a:off x="0" y="0"/>
          <a:ext cx="0" cy="0"/>
          <a:chOff x="0" y="0"/>
          <a:chExt cx="0" cy="0"/>
        </a:xfrm>
      </p:grpSpPr>
      <p:pic>
        <p:nvPicPr>
          <p:cNvPr id="8" name="Picture 7" descr="&quot;&quot;"/>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37448" t="21953" r="38610" b="26798"/>
          <a:stretch/>
        </p:blipFill>
        <p:spPr>
          <a:xfrm>
            <a:off x="3760992" y="1802073"/>
            <a:ext cx="942304" cy="2591334"/>
          </a:xfrm>
          <a:prstGeom prst="rect">
            <a:avLst/>
          </a:prstGeom>
        </p:spPr>
      </p:pic>
      <p:sp>
        <p:nvSpPr>
          <p:cNvPr id="4" name="Text Placeholder 4"/>
          <p:cNvSpPr>
            <a:spLocks noGrp="1"/>
          </p:cNvSpPr>
          <p:nvPr>
            <p:ph type="body" sz="quarter" idx="11" hasCustomPrompt="1"/>
          </p:nvPr>
        </p:nvSpPr>
        <p:spPr>
          <a:xfrm>
            <a:off x="285755" y="2050252"/>
            <a:ext cx="3615851" cy="1820708"/>
          </a:xfrm>
          <a:prstGeom prst="rect">
            <a:avLst/>
          </a:prstGeom>
        </p:spPr>
        <p:txBody>
          <a:bodyPr anchor="ctr"/>
          <a:lstStyle>
            <a:lvl1pPr marL="0" indent="0">
              <a:buNone/>
              <a:defRPr sz="4219"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YOUR MAIN IDEA</a:t>
            </a:r>
            <a:endParaRPr lang="en-US" dirty="0"/>
          </a:p>
        </p:txBody>
      </p:sp>
      <p:sp>
        <p:nvSpPr>
          <p:cNvPr id="7" name="Text Placeholder 6"/>
          <p:cNvSpPr>
            <a:spLocks noGrp="1"/>
          </p:cNvSpPr>
          <p:nvPr>
            <p:ph type="body" sz="quarter" idx="12" hasCustomPrompt="1"/>
          </p:nvPr>
        </p:nvSpPr>
        <p:spPr>
          <a:xfrm>
            <a:off x="4609867" y="1350169"/>
            <a:ext cx="4024789" cy="3516868"/>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text</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240222891"/>
      </p:ext>
    </p:extLst>
  </p:cSld>
  <p:clrMapOvr>
    <a:masterClrMapping/>
  </p:clrMapOvr>
  <p:timing>
    <p:tnLst>
      <p:par>
        <p:cTn id="1" dur="indefinite" restart="never" nodeType="tmRoot"/>
      </p:par>
    </p:tnLst>
  </p:timing>
</p:sldLayout>
</file>

<file path=ppt/slideLayouts/slideLayout229.xml><?xml version="1.0" encoding="utf-8"?>
<p:sldLayout xmlns:a="http://schemas.openxmlformats.org/drawingml/2006/main" xmlns:r="http://schemas.openxmlformats.org/officeDocument/2006/relationships" xmlns:p="http://schemas.openxmlformats.org/presentationml/2006/main" preserve="1" userDrawn="1">
  <p:cSld name="Trebuchet-White-Text and Image Content">
    <p:spTree>
      <p:nvGrpSpPr>
        <p:cNvPr id="1" name=""/>
        <p:cNvGrpSpPr/>
        <p:nvPr/>
      </p:nvGrpSpPr>
      <p:grpSpPr>
        <a:xfrm>
          <a:off x="0" y="0"/>
          <a:ext cx="0" cy="0"/>
          <a:chOff x="0" y="0"/>
          <a:chExt cx="0" cy="0"/>
        </a:xfrm>
      </p:grpSpPr>
      <p:sp>
        <p:nvSpPr>
          <p:cNvPr id="4" name="Rectangle 3"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6" name="Text Placeholder 11"/>
          <p:cNvSpPr>
            <a:spLocks noGrp="1"/>
          </p:cNvSpPr>
          <p:nvPr>
            <p:ph type="body" sz="quarter" idx="13" hasCustomPrompt="1"/>
          </p:nvPr>
        </p:nvSpPr>
        <p:spPr>
          <a:xfrm>
            <a:off x="1196579" y="2383384"/>
            <a:ext cx="3484245" cy="1717357"/>
          </a:xfrm>
          <a:prstGeom prst="rect">
            <a:avLst/>
          </a:prstGeom>
        </p:spPr>
        <p:txBody>
          <a:bodyPr anchor="ctr"/>
          <a:lstStyle>
            <a:lvl1pPr marL="0" indent="0">
              <a:buNone/>
              <a:defRPr sz="4400" b="1">
                <a:solidFill>
                  <a:schemeClr val="tx1">
                    <a:lumMod val="50000"/>
                  </a:schemeClr>
                </a:solidFill>
                <a:latin typeface="+mj-lt"/>
                <a:ea typeface="Tahoma" panose="020B0604030504040204" pitchFamily="34" charset="0"/>
                <a:cs typeface="Tahoma" panose="020B0604030504040204" pitchFamily="34" charset="0"/>
              </a:defRPr>
            </a:lvl1pPr>
            <a:lvl2pPr>
              <a:buNone/>
              <a:defRPr/>
            </a:lvl2pPr>
            <a:lvl3pPr>
              <a:buNone/>
              <a:defRPr/>
            </a:lvl3pPr>
            <a:lvl4pPr>
              <a:buNone/>
              <a:defRPr/>
            </a:lvl4pPr>
            <a:lvl5pPr>
              <a:buNone/>
              <a:defRPr/>
            </a:lvl5pPr>
          </a:lstStyle>
          <a:p>
            <a:pPr lvl="0"/>
            <a:r>
              <a:rPr lang="en-US" sz="4400" dirty="0" smtClean="0"/>
              <a:t>Insert Key Point Here</a:t>
            </a:r>
            <a:endParaRPr lang="en-US" dirty="0"/>
          </a:p>
        </p:txBody>
      </p:sp>
      <p:sp>
        <p:nvSpPr>
          <p:cNvPr id="5" name="Content Placeholder 4"/>
          <p:cNvSpPr>
            <a:spLocks noGrp="1"/>
          </p:cNvSpPr>
          <p:nvPr>
            <p:ph sz="quarter" idx="12" hasCustomPrompt="1"/>
          </p:nvPr>
        </p:nvSpPr>
        <p:spPr>
          <a:xfrm>
            <a:off x="5098750" y="1468280"/>
            <a:ext cx="3352800" cy="3547544"/>
          </a:xfrm>
          <a:prstGeom prst="roundRect">
            <a:avLst>
              <a:gd name="adj" fmla="val 13467"/>
            </a:avLst>
          </a:prstGeom>
          <a:solidFill>
            <a:schemeClr val="bg1"/>
          </a:solidFill>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3"/>
          </a:lnRef>
          <a:fillRef idx="1">
            <a:schemeClr val="lt1"/>
          </a:fillRef>
          <a:effectRef idx="0">
            <a:schemeClr val="accent3"/>
          </a:effectRef>
          <a:fontRef idx="none"/>
        </p:style>
        <p:txBody>
          <a:bodyPr/>
          <a:lstStyle>
            <a:lvl1pPr marL="0" marR="0" indent="0" algn="ctr" defTabSz="820541" rtl="0" eaLnBrk="1" fontAlgn="auto" latinLnBrk="0" hangingPunct="1">
              <a:lnSpc>
                <a:spcPct val="100000"/>
              </a:lnSpc>
              <a:spcBef>
                <a:spcPct val="20000"/>
              </a:spcBef>
              <a:spcAft>
                <a:spcPts val="0"/>
              </a:spcAft>
              <a:buClrTx/>
              <a:buSzTx/>
              <a:buFont typeface="Arial" pitchFamily="34" charset="0"/>
              <a:buNone/>
              <a:tabLst/>
              <a:defRPr sz="2000" b="1" i="1" baseline="0">
                <a:solidFill>
                  <a:schemeClr val="tx1">
                    <a:lumMod val="50000"/>
                  </a:schemeClr>
                </a:solidFill>
                <a:effectLst/>
              </a:defRPr>
            </a:lvl1pPr>
          </a:lstStyle>
          <a:p>
            <a:pPr lvl="0"/>
            <a:r>
              <a:rPr lang="en-US" dirty="0" smtClean="0"/>
              <a:t>Click to add image or other media</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4161546060"/>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6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396" indent="0" algn="ctr">
              <a:buNone/>
              <a:defRPr>
                <a:solidFill>
                  <a:schemeClr val="tx1">
                    <a:tint val="75000"/>
                  </a:schemeClr>
                </a:solidFill>
              </a:defRPr>
            </a:lvl3pPr>
            <a:lvl4pPr marL="1371596" indent="0" algn="ctr">
              <a:buNone/>
              <a:defRPr>
                <a:solidFill>
                  <a:schemeClr val="tx1">
                    <a:tint val="75000"/>
                  </a:schemeClr>
                </a:solidFill>
              </a:defRPr>
            </a:lvl4pPr>
            <a:lvl5pPr marL="1828792" indent="0" algn="ctr">
              <a:buNone/>
              <a:defRPr>
                <a:solidFill>
                  <a:schemeClr val="tx1">
                    <a:tint val="75000"/>
                  </a:schemeClr>
                </a:solidFill>
              </a:defRPr>
            </a:lvl5pPr>
            <a:lvl6pPr marL="2285991" indent="0" algn="ctr">
              <a:buNone/>
              <a:defRPr>
                <a:solidFill>
                  <a:schemeClr val="tx1">
                    <a:tint val="75000"/>
                  </a:schemeClr>
                </a:solidFill>
              </a:defRPr>
            </a:lvl6pPr>
            <a:lvl7pPr marL="2743189" indent="0" algn="ctr">
              <a:buNone/>
              <a:defRPr>
                <a:solidFill>
                  <a:schemeClr val="tx1">
                    <a:tint val="75000"/>
                  </a:schemeClr>
                </a:solidFill>
              </a:defRPr>
            </a:lvl7pPr>
            <a:lvl8pPr marL="3200388" indent="0" algn="ctr">
              <a:buNone/>
              <a:defRPr>
                <a:solidFill>
                  <a:schemeClr val="tx1">
                    <a:tint val="75000"/>
                  </a:schemeClr>
                </a:solidFill>
              </a:defRPr>
            </a:lvl8pPr>
            <a:lvl9pPr marL="365758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a:xfrm>
            <a:off x="2743200" y="6356386"/>
            <a:ext cx="3657600" cy="365125"/>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D9280B7-7B0E-482A-B56E-8B9E4638299A}" type="slidenum">
              <a:rPr lang="en-US" altLang="en-US"/>
              <a:pPr>
                <a:defRPr/>
              </a:pPr>
              <a:t>‹#›</a:t>
            </a:fld>
            <a:endParaRPr lang="en-US" altLang="en-US"/>
          </a:p>
        </p:txBody>
      </p:sp>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preserve="1" userDrawn="1">
  <p:cSld name="Trebuchet-White-Text Only Content">
    <p:spTree>
      <p:nvGrpSpPr>
        <p:cNvPr id="1" name=""/>
        <p:cNvGrpSpPr/>
        <p:nvPr/>
      </p:nvGrpSpPr>
      <p:grpSpPr>
        <a:xfrm>
          <a:off x="0" y="0"/>
          <a:ext cx="0" cy="0"/>
          <a:chOff x="0" y="0"/>
          <a:chExt cx="0" cy="0"/>
        </a:xfrm>
      </p:grpSpPr>
      <p:sp>
        <p:nvSpPr>
          <p:cNvPr id="5" name="Rectangle 4"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11" name="Text Placeholder 11"/>
          <p:cNvSpPr>
            <a:spLocks noGrp="1"/>
          </p:cNvSpPr>
          <p:nvPr>
            <p:ph type="body" sz="quarter" idx="13" hasCustomPrompt="1"/>
          </p:nvPr>
        </p:nvSpPr>
        <p:spPr>
          <a:xfrm>
            <a:off x="1195865" y="2385307"/>
            <a:ext cx="3484245" cy="1717357"/>
          </a:xfrm>
          <a:prstGeom prst="rect">
            <a:avLst/>
          </a:prstGeom>
        </p:spPr>
        <p:txBody>
          <a:bodyPr anchor="ctr"/>
          <a:lstStyle>
            <a:lvl1pPr>
              <a:defRPr lang="en-US" sz="4400" b="1" dirty="0">
                <a:solidFill>
                  <a:schemeClr val="tx1">
                    <a:lumMod val="50000"/>
                  </a:schemeClr>
                </a:solidFill>
              </a:defRPr>
            </a:lvl1pPr>
          </a:lstStyle>
          <a:p>
            <a:pPr marL="0" lvl="0" indent="0">
              <a:buNone/>
            </a:pPr>
            <a:r>
              <a:rPr lang="en-US" sz="4400" dirty="0" smtClean="0"/>
              <a:t>Insert Key Point Here</a:t>
            </a:r>
            <a:endParaRPr lang="en-US" dirty="0"/>
          </a:p>
        </p:txBody>
      </p:sp>
      <p:sp>
        <p:nvSpPr>
          <p:cNvPr id="10" name="Text Placeholder 9"/>
          <p:cNvSpPr>
            <a:spLocks noGrp="1"/>
          </p:cNvSpPr>
          <p:nvPr>
            <p:ph type="body" sz="quarter" idx="10" hasCustomPrompt="1"/>
          </p:nvPr>
        </p:nvSpPr>
        <p:spPr>
          <a:xfrm>
            <a:off x="4906027" y="874078"/>
            <a:ext cx="3738246" cy="2803842"/>
          </a:xfrm>
          <a:prstGeom prst="roundRect">
            <a:avLst/>
          </a:prstGeom>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1"/>
          </a:lnRef>
          <a:fillRef idx="1">
            <a:schemeClr val="lt1"/>
          </a:fillRef>
          <a:effectRef idx="0">
            <a:schemeClr val="accent1"/>
          </a:effectRef>
          <a:fontRef idx="none"/>
        </p:style>
        <p:txBody>
          <a:bodyPr anchor="ctr"/>
          <a:lstStyle>
            <a:lvl1pPr marL="284149" indent="-284149">
              <a:buSzPct val="100000"/>
              <a:buFont typeface="Arial" panose="020B0604020202020204" pitchFamily="34" charset="0"/>
              <a:buChar char="•"/>
              <a:defRPr sz="3094">
                <a:solidFill>
                  <a:schemeClr val="tx1"/>
                </a:solidFill>
              </a:defRPr>
            </a:lvl1pPr>
          </a:lstStyle>
          <a:p>
            <a:pPr lvl="0"/>
            <a:r>
              <a:rPr lang="en-US" dirty="0" smtClean="0"/>
              <a:t>Insert supporting text here</a:t>
            </a:r>
          </a:p>
        </p:txBody>
      </p:sp>
      <p:sp>
        <p:nvSpPr>
          <p:cNvPr id="6" name="Slide Number Placeholder 5"/>
          <p:cNvSpPr>
            <a:spLocks noGrp="1"/>
          </p:cNvSpPr>
          <p:nvPr>
            <p:ph type="sldNum" sz="quarter" idx="14"/>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18340496"/>
      </p:ext>
    </p:extLst>
  </p:cSld>
  <p:clrMapOvr>
    <a:masterClrMapping/>
  </p:clrMapOvr>
  <p:timing>
    <p:tnLst>
      <p:par>
        <p:cTn id="1" dur="indefinite" restart="never" nodeType="tmRoot"/>
      </p:par>
    </p:tnLst>
  </p:timing>
</p:sldLayout>
</file>

<file path=ppt/slideLayouts/slideLayout231.xml><?xml version="1.0" encoding="utf-8"?>
<p:sldLayout xmlns:a="http://schemas.openxmlformats.org/drawingml/2006/main" xmlns:r="http://schemas.openxmlformats.org/officeDocument/2006/relationships" xmlns:p="http://schemas.openxmlformats.org/presentationml/2006/main" preserve="1" userDrawn="1">
  <p:cSld name="Trebuchet-White-Text and Media Content">
    <p:spTree>
      <p:nvGrpSpPr>
        <p:cNvPr id="1" name=""/>
        <p:cNvGrpSpPr/>
        <p:nvPr/>
      </p:nvGrpSpPr>
      <p:grpSpPr>
        <a:xfrm>
          <a:off x="0" y="0"/>
          <a:ext cx="0" cy="0"/>
          <a:chOff x="0" y="0"/>
          <a:chExt cx="0" cy="0"/>
        </a:xfrm>
      </p:grpSpPr>
      <p:sp>
        <p:nvSpPr>
          <p:cNvPr id="5" name="Rectangle 4" descr="&quot;&quot;"/>
          <p:cNvSpPr/>
          <p:nvPr userDrawn="1"/>
        </p:nvSpPr>
        <p:spPr>
          <a:xfrm>
            <a:off x="1410891" y="4816923"/>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6" name="Rectangle 5" descr="&quot;&quot;"/>
          <p:cNvSpPr/>
          <p:nvPr userDrawn="1"/>
        </p:nvSpPr>
        <p:spPr>
          <a:xfrm>
            <a:off x="1410891" y="3271722"/>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7" name="Rectangle 6" descr="&quot;&quot;"/>
          <p:cNvSpPr/>
          <p:nvPr userDrawn="1"/>
        </p:nvSpPr>
        <p:spPr>
          <a:xfrm>
            <a:off x="1410891" y="1716652"/>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12" name="Text Placeholder 7"/>
          <p:cNvSpPr>
            <a:spLocks noGrp="1"/>
          </p:cNvSpPr>
          <p:nvPr>
            <p:ph type="body" sz="quarter" idx="15" hasCustomPrompt="1"/>
          </p:nvPr>
        </p:nvSpPr>
        <p:spPr>
          <a:xfrm>
            <a:off x="630079" y="160743"/>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List 3 Main Concerns</a:t>
            </a:r>
            <a:endParaRPr lang="en-US" dirty="0"/>
          </a:p>
        </p:txBody>
      </p:sp>
      <p:sp>
        <p:nvSpPr>
          <p:cNvPr id="29" name="Content Placeholder 28"/>
          <p:cNvSpPr>
            <a:spLocks noGrp="1"/>
          </p:cNvSpPr>
          <p:nvPr>
            <p:ph sz="quarter" idx="25" hasCustomPrompt="1"/>
          </p:nvPr>
        </p:nvSpPr>
        <p:spPr>
          <a:xfrm>
            <a:off x="630079" y="1453878"/>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1" name="Text Placeholder 20"/>
          <p:cNvSpPr>
            <a:spLocks noGrp="1"/>
          </p:cNvSpPr>
          <p:nvPr>
            <p:ph type="body" sz="quarter" idx="20" hasCustomPrompt="1"/>
          </p:nvPr>
        </p:nvSpPr>
        <p:spPr>
          <a:xfrm>
            <a:off x="2963543" y="1697355"/>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0" name="Content Placeholder 28"/>
          <p:cNvSpPr>
            <a:spLocks noGrp="1"/>
          </p:cNvSpPr>
          <p:nvPr>
            <p:ph sz="quarter" idx="26" hasCustomPrompt="1"/>
          </p:nvPr>
        </p:nvSpPr>
        <p:spPr>
          <a:xfrm>
            <a:off x="626506" y="3008948"/>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3" name="Text Placeholder 22"/>
          <p:cNvSpPr>
            <a:spLocks noGrp="1"/>
          </p:cNvSpPr>
          <p:nvPr>
            <p:ph type="body" sz="quarter" idx="21" hasCustomPrompt="1"/>
          </p:nvPr>
        </p:nvSpPr>
        <p:spPr>
          <a:xfrm>
            <a:off x="2963543" y="3253264"/>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1" name="Content Placeholder 28"/>
          <p:cNvSpPr>
            <a:spLocks noGrp="1"/>
          </p:cNvSpPr>
          <p:nvPr>
            <p:ph sz="quarter" idx="27" hasCustomPrompt="1"/>
          </p:nvPr>
        </p:nvSpPr>
        <p:spPr>
          <a:xfrm>
            <a:off x="626506" y="4554149"/>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4" name="Text Placeholder 3"/>
          <p:cNvSpPr>
            <a:spLocks noGrp="1"/>
          </p:cNvSpPr>
          <p:nvPr>
            <p:ph type="body" sz="quarter" idx="19" hasCustomPrompt="1"/>
          </p:nvPr>
        </p:nvSpPr>
        <p:spPr>
          <a:xfrm>
            <a:off x="2963543" y="4798457"/>
            <a:ext cx="6191489" cy="842248"/>
          </a:xfrm>
          <a:prstGeom prst="rect">
            <a:avLst/>
          </a:prstGeom>
        </p:spPr>
        <p:txBody>
          <a:bodyPr anchor="ctr"/>
          <a:lstStyle>
            <a:lvl1pPr marL="401822" indent="-401822">
              <a:buFont typeface="Calibri" panose="020F0502020204030204" pitchFamily="34" charset="0"/>
              <a:buChar char="→"/>
              <a:defRPr sz="3094">
                <a:solidFill>
                  <a:schemeClr val="tx1">
                    <a:lumMod val="50000"/>
                  </a:schemeClr>
                </a:solidFill>
              </a:defRPr>
            </a:lvl1pPr>
          </a:lstStyle>
          <a:p>
            <a:pPr lvl="0"/>
            <a:r>
              <a:rPr lang="en-US" dirty="0" smtClean="0"/>
              <a:t>Click to add text</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922309402"/>
      </p:ext>
    </p:extLst>
  </p:cSld>
  <p:clrMapOvr>
    <a:masterClrMapping/>
  </p:clrMapOvr>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preserve="1" userDrawn="1">
  <p:cSld name="Trebuchet-White-Text and Media">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390678" y="474859"/>
            <a:ext cx="3809761" cy="5407104"/>
          </a:xfrm>
          <a:prstGeom prst="rect">
            <a:avLst/>
          </a:prstGeom>
        </p:spPr>
        <p:txBody>
          <a:bodyPr anchor="ctr"/>
          <a:lstStyle>
            <a:lvl1pPr marL="0" indent="0">
              <a:defRPr sz="3797" b="0" baseline="0">
                <a:solidFill>
                  <a:schemeClr val="tx1"/>
                </a:solidFill>
              </a:defRPr>
            </a:lvl1pPr>
          </a:lstStyle>
          <a:p>
            <a:pPr lvl="0"/>
            <a:r>
              <a:rPr lang="en-US" dirty="0" smtClean="0"/>
              <a:t>Click to enter a relevant quote</a:t>
            </a:r>
          </a:p>
        </p:txBody>
      </p:sp>
      <p:sp>
        <p:nvSpPr>
          <p:cNvPr id="7" name="Content Placeholder 5"/>
          <p:cNvSpPr>
            <a:spLocks noGrp="1"/>
          </p:cNvSpPr>
          <p:nvPr>
            <p:ph sz="quarter" idx="11" hasCustomPrompt="1"/>
          </p:nvPr>
        </p:nvSpPr>
        <p:spPr>
          <a:xfrm>
            <a:off x="4484070" y="0"/>
            <a:ext cx="4343400" cy="6356822"/>
          </a:xfrm>
          <a:prstGeom prst="roundRect">
            <a:avLst>
              <a:gd name="adj" fmla="val 2517"/>
            </a:avLst>
          </a:prstGeom>
          <a:solidFill>
            <a:schemeClr val="tx2">
              <a:lumMod val="20000"/>
              <a:lumOff val="80000"/>
            </a:schemeClr>
          </a:solidFill>
          <a:effectLst>
            <a:outerShdw blurRad="50800" dist="63500" dir="8100000" algn="tr" rotWithShape="0">
              <a:schemeClr val="tx1">
                <a:lumMod val="50000"/>
                <a:alpha val="60000"/>
              </a:schemeClr>
            </a:outerShdw>
            <a:reflection blurRad="6350" stA="52000" endA="300" endPos="35000" dir="5400000" sy="-100000" algn="bl" rotWithShape="0"/>
          </a:effectLst>
        </p:spPr>
        <p:txBody>
          <a:bodyPr anchor="ctr"/>
          <a:lstStyle>
            <a:lvl1pPr algn="ctr">
              <a:buNone/>
              <a:defRPr sz="5625" b="1" i="1" baseline="0">
                <a:solidFill>
                  <a:schemeClr val="tx1"/>
                </a:solidFill>
              </a:defRPr>
            </a:lvl1pPr>
          </a:lstStyle>
          <a:p>
            <a:pPr lvl="0"/>
            <a:r>
              <a:rPr lang="en-US" sz="2000" b="1" i="1" dirty="0" smtClean="0"/>
              <a:t>Click to insert image</a:t>
            </a:r>
            <a:endParaRPr lang="en-US" dirty="0"/>
          </a:p>
        </p:txBody>
      </p:sp>
      <p:sp>
        <p:nvSpPr>
          <p:cNvPr id="5" name="Slide Number Placeholder 4"/>
          <p:cNvSpPr>
            <a:spLocks noGrp="1"/>
          </p:cNvSpPr>
          <p:nvPr>
            <p:ph type="sldNum" sz="quarter" idx="12"/>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986600123"/>
      </p:ext>
    </p:extLst>
  </p:cSld>
  <p:clrMapOvr>
    <a:masterClrMapping/>
  </p:clrMapOvr>
  <p:timing>
    <p:tnLst>
      <p:par>
        <p:cTn id="1" dur="indefinite" restart="never" nodeType="tmRoot"/>
      </p:par>
    </p:tnLst>
  </p:timing>
</p:sldLayout>
</file>

<file path=ppt/slideLayouts/slideLayout233.xml><?xml version="1.0" encoding="utf-8"?>
<p:sldLayout xmlns:a="http://schemas.openxmlformats.org/drawingml/2006/main" xmlns:r="http://schemas.openxmlformats.org/officeDocument/2006/relationships" xmlns:p="http://schemas.openxmlformats.org/presentationml/2006/main" preserve="1" userDrawn="1">
  <p:cSld name="Trebuchet-White-Text and Images">
    <p:spTree>
      <p:nvGrpSpPr>
        <p:cNvPr id="1" name=""/>
        <p:cNvGrpSpPr/>
        <p:nvPr/>
      </p:nvGrpSpPr>
      <p:grpSpPr>
        <a:xfrm>
          <a:off x="0" y="0"/>
          <a:ext cx="0" cy="0"/>
          <a:chOff x="0" y="0"/>
          <a:chExt cx="0" cy="0"/>
        </a:xfrm>
      </p:grpSpPr>
      <p:sp>
        <p:nvSpPr>
          <p:cNvPr id="11" name="Text Placeholder 7"/>
          <p:cNvSpPr>
            <a:spLocks noGrp="1"/>
          </p:cNvSpPr>
          <p:nvPr>
            <p:ph type="body" sz="quarter" idx="15" hasCustomPrompt="1"/>
          </p:nvPr>
        </p:nvSpPr>
        <p:spPr>
          <a:xfrm>
            <a:off x="630079" y="642946"/>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Click to edit title</a:t>
            </a:r>
            <a:endParaRPr lang="en-US" dirty="0"/>
          </a:p>
        </p:txBody>
      </p:sp>
      <p:sp>
        <p:nvSpPr>
          <p:cNvPr id="5" name="Content Placeholder 4"/>
          <p:cNvSpPr>
            <a:spLocks noGrp="1"/>
          </p:cNvSpPr>
          <p:nvPr>
            <p:ph sz="quarter" idx="11" hasCustomPrompt="1"/>
          </p:nvPr>
        </p:nvSpPr>
        <p:spPr>
          <a:xfrm>
            <a:off x="369181" y="1716646"/>
            <a:ext cx="4461510" cy="3673475"/>
          </a:xfrm>
          <a:prstGeom prst="roundRect">
            <a:avLst>
              <a:gd name="adj" fmla="val 7126"/>
            </a:avLst>
          </a:prstGeom>
          <a:ln>
            <a:solidFill>
              <a:schemeClr val="accent2"/>
            </a:solidFill>
          </a:ln>
          <a:effectLst>
            <a:glow rad="63500">
              <a:schemeClr val="accent2">
                <a:alpha val="40000"/>
              </a:schemeClr>
            </a:glow>
            <a:outerShdw blurRad="50800" dist="63500" dir="8100000" algn="tr" rotWithShape="0">
              <a:schemeClr val="tx1">
                <a:lumMod val="50000"/>
                <a:alpha val="60000"/>
              </a:schemeClr>
            </a:outerShdw>
          </a:effectLst>
        </p:spPr>
        <p:style>
          <a:lnRef idx="2">
            <a:schemeClr val="accent6"/>
          </a:lnRef>
          <a:fillRef idx="1">
            <a:schemeClr val="lt1"/>
          </a:fillRef>
          <a:effectRef idx="0">
            <a:schemeClr val="accent6"/>
          </a:effectRef>
          <a:fontRef idx="none"/>
        </p:style>
        <p:txBody>
          <a:bodyPr/>
          <a:lstStyle>
            <a:lvl1pPr>
              <a:defRPr lang="en-US" sz="2000" b="1" i="1" dirty="0"/>
            </a:lvl1pPr>
          </a:lstStyle>
          <a:p>
            <a:pPr lvl="0" algn="ctr">
              <a:buNone/>
            </a:pPr>
            <a:r>
              <a:rPr lang="en-US" sz="2000" i="1" dirty="0" smtClean="0"/>
              <a:t>Insert image or Clip Art</a:t>
            </a:r>
            <a:endParaRPr lang="en-US" dirty="0"/>
          </a:p>
        </p:txBody>
      </p:sp>
      <p:sp>
        <p:nvSpPr>
          <p:cNvPr id="4" name="Text Placeholder 3"/>
          <p:cNvSpPr>
            <a:spLocks noGrp="1"/>
          </p:cNvSpPr>
          <p:nvPr>
            <p:ph type="body" sz="quarter" idx="16"/>
          </p:nvPr>
        </p:nvSpPr>
        <p:spPr>
          <a:xfrm>
            <a:off x="5107781" y="1716646"/>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4041289074"/>
      </p:ext>
    </p:extLst>
  </p:cSld>
  <p:clrMapOvr>
    <a:masterClrMapping/>
  </p:clrMapOvr>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preserve="1" userDrawn="1">
  <p:cSld name="Trebuchet-White-Contact Info">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89" y="642946"/>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Contact Info</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sp>
        <p:nvSpPr>
          <p:cNvPr id="11" name="Text Placeholder 10"/>
          <p:cNvSpPr>
            <a:spLocks noGrp="1"/>
          </p:cNvSpPr>
          <p:nvPr>
            <p:ph type="body" sz="quarter" idx="12" hasCustomPrompt="1"/>
          </p:nvPr>
        </p:nvSpPr>
        <p:spPr>
          <a:xfrm>
            <a:off x="446489" y="2143125"/>
            <a:ext cx="8251031" cy="2571750"/>
          </a:xfrm>
          <a:prstGeom prst="rect">
            <a:avLst/>
          </a:prstGeom>
        </p:spPr>
        <p:txBody>
          <a:bodyPr anchor="ctr"/>
          <a:lstStyle>
            <a:lvl1pPr algn="ctr">
              <a:spcBef>
                <a:spcPts val="0"/>
              </a:spcBef>
              <a:defRPr sz="2531" b="0" baseline="0">
                <a:solidFill>
                  <a:schemeClr val="tx1"/>
                </a:solidFill>
              </a:defRPr>
            </a:lvl1pPr>
          </a:lstStyle>
          <a:p>
            <a:pPr lvl="0"/>
            <a:r>
              <a:rPr lang="en-US" b="1" dirty="0" smtClean="0"/>
              <a:t>Contact Name #1 (required)</a:t>
            </a:r>
          </a:p>
          <a:p>
            <a:pPr lvl="0"/>
            <a:r>
              <a:rPr lang="en-US" b="0" dirty="0" smtClean="0"/>
              <a:t>Position</a:t>
            </a:r>
          </a:p>
          <a:p>
            <a:pPr lvl="0"/>
            <a:r>
              <a:rPr lang="en-US" b="0" dirty="0" smtClean="0"/>
              <a:t>Email address</a:t>
            </a:r>
          </a:p>
          <a:p>
            <a:pPr lvl="0"/>
            <a:endParaRPr lang="en-US" b="0" dirty="0" smtClean="0"/>
          </a:p>
          <a:p>
            <a:pPr lvl="0"/>
            <a:r>
              <a:rPr lang="en-US" b="1" dirty="0" smtClean="0"/>
              <a:t>Contact Name #2 (optional)</a:t>
            </a:r>
          </a:p>
          <a:p>
            <a:pPr lvl="0"/>
            <a:r>
              <a:rPr lang="en-US" b="0" dirty="0" smtClean="0"/>
              <a:t>Position</a:t>
            </a:r>
          </a:p>
          <a:p>
            <a:pPr lvl="0"/>
            <a:r>
              <a:rPr lang="en-US" b="0" dirty="0" smtClean="0"/>
              <a:t>Email address</a:t>
            </a:r>
            <a:endParaRPr lang="en-US" dirty="0"/>
          </a:p>
        </p:txBody>
      </p:sp>
    </p:spTree>
    <p:extLst>
      <p:ext uri="{BB962C8B-B14F-4D97-AF65-F5344CB8AC3E}">
        <p14:creationId xmlns:p14="http://schemas.microsoft.com/office/powerpoint/2010/main" xmlns="" val="2250603730"/>
      </p:ext>
    </p:extLst>
  </p:cSld>
  <p:clrMapOvr>
    <a:masterClrMapping/>
  </p:clrMapOvr>
  <p:timing>
    <p:tnLst>
      <p:par>
        <p:cTn id="1" dur="indefinite" restart="never" nodeType="tmRoot"/>
      </p:par>
    </p:tnLst>
  </p:timing>
</p:sldLayout>
</file>

<file path=ppt/slideLayouts/slideLayout235.xml><?xml version="1.0" encoding="utf-8"?>
<p:sldLayout xmlns:a="http://schemas.openxmlformats.org/drawingml/2006/main" xmlns:r="http://schemas.openxmlformats.org/officeDocument/2006/relationships" xmlns:p="http://schemas.openxmlformats.org/presentationml/2006/main" preserve="1" userDrawn="1">
  <p:cSld name="Trebuchet-White-Questions">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89" y="642946"/>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3" name="Picture 2" descr="Icon graphic of a person raising their hand to ask a question"/>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446489" y="1607347"/>
            <a:ext cx="4500563" cy="4500563"/>
          </a:xfrm>
          <a:prstGeom prst="rect">
            <a:avLst/>
          </a:prstGeom>
        </p:spPr>
      </p:pic>
    </p:spTree>
    <p:extLst>
      <p:ext uri="{BB962C8B-B14F-4D97-AF65-F5344CB8AC3E}">
        <p14:creationId xmlns:p14="http://schemas.microsoft.com/office/powerpoint/2010/main" xmlns="" val="709892165"/>
      </p:ext>
    </p:extLst>
  </p:cSld>
  <p:clrMapOvr>
    <a:masterClrMapping/>
  </p:clrMapOvr>
  <p:timing>
    <p:tnLst>
      <p:par>
        <p:cTn id="1" dur="indefinite" restart="never" nodeType="tmRoot"/>
      </p:par>
    </p:tnLst>
  </p:timing>
</p:sldLayout>
</file>

<file path=ppt/slideLayouts/slideLayout236.xml><?xml version="1.0" encoding="utf-8"?>
<p:sldLayout xmlns:a="http://schemas.openxmlformats.org/drawingml/2006/main" xmlns:r="http://schemas.openxmlformats.org/officeDocument/2006/relationships" xmlns:p="http://schemas.openxmlformats.org/presentationml/2006/main" preserve="1" userDrawn="1">
  <p:cSld name="Trebuchet-White-Questions-2">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89" y="642946"/>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4" name="Picture 3" descr="Icon graphic of two people, a speech bubble, and a question mark"/>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7914" t="24460" r="8633" b="13669"/>
          <a:stretch/>
        </p:blipFill>
        <p:spPr>
          <a:xfrm>
            <a:off x="1464473" y="1523768"/>
            <a:ext cx="6215063" cy="4607719"/>
          </a:xfrm>
          <a:prstGeom prst="rect">
            <a:avLst/>
          </a:prstGeom>
        </p:spPr>
      </p:pic>
    </p:spTree>
    <p:extLst>
      <p:ext uri="{BB962C8B-B14F-4D97-AF65-F5344CB8AC3E}">
        <p14:creationId xmlns:p14="http://schemas.microsoft.com/office/powerpoint/2010/main" xmlns="" val="922707740"/>
      </p:ext>
    </p:extLst>
  </p:cSld>
  <p:clrMapOvr>
    <a:masterClrMapping/>
  </p:clrMapOvr>
  <p:timing>
    <p:tnLst>
      <p:par>
        <p:cTn id="1" dur="indefinite" restart="never" nodeType="tmRoot"/>
      </p:par>
    </p:tnLst>
  </p:timing>
</p:sldLayout>
</file>

<file path=ppt/slideLayouts/slideLayout237.xml><?xml version="1.0" encoding="utf-8"?>
<p:sldLayout xmlns:a="http://schemas.openxmlformats.org/drawingml/2006/main" xmlns:r="http://schemas.openxmlformats.org/officeDocument/2006/relationships" xmlns:p="http://schemas.openxmlformats.org/presentationml/2006/main" preserve="1" userDrawn="1">
  <p:cSld name="Trebuchet-White-Questions-3">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89" y="642946"/>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6" name="Picture 5" descr="Icon graphic of a speech bubble containing a question mark"/>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839520" y="1071568"/>
            <a:ext cx="5464969" cy="5464969"/>
          </a:xfrm>
          <a:prstGeom prst="rect">
            <a:avLst/>
          </a:prstGeom>
        </p:spPr>
      </p:pic>
    </p:spTree>
    <p:extLst>
      <p:ext uri="{BB962C8B-B14F-4D97-AF65-F5344CB8AC3E}">
        <p14:creationId xmlns:p14="http://schemas.microsoft.com/office/powerpoint/2010/main" xmlns="" val="2000083328"/>
      </p:ext>
    </p:extLst>
  </p:cSld>
  <p:clrMapOvr>
    <a:masterClrMapping/>
  </p:clrMapOvr>
  <p:timing>
    <p:tnLst>
      <p:par>
        <p:cTn id="1" dur="indefinite" restart="never" nodeType="tmRoot"/>
      </p:par>
    </p:tnLst>
  </p:timing>
</p:sldLayout>
</file>

<file path=ppt/slideLayouts/slideLayout238.xml><?xml version="1.0" encoding="utf-8"?>
<p:sldLayout xmlns:a="http://schemas.openxmlformats.org/drawingml/2006/main" xmlns:r="http://schemas.openxmlformats.org/officeDocument/2006/relationships" xmlns:p="http://schemas.openxmlformats.org/presentationml/2006/main" preserve="1" userDrawn="1">
  <p:cSld name="Trebuchet-White Thank You">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489" y="1660931"/>
            <a:ext cx="8251031" cy="1626319"/>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solidFill>
                  <a:schemeClr val="tx1"/>
                </a:solidFill>
              </a:defRPr>
            </a:lvl1pPr>
          </a:lstStyle>
          <a:p>
            <a:pPr lvl="0"/>
            <a:r>
              <a:rPr lang="en-US" dirty="0" smtClean="0">
                <a:sym typeface="Trebuchet MS" pitchFamily="-100" charset="0"/>
              </a:rPr>
              <a:t>Click to add Thank You</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419033520"/>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39.xml><?xml version="1.0" encoding="utf-8"?>
<p:sldLayout xmlns:a="http://schemas.openxmlformats.org/drawingml/2006/main" xmlns:r="http://schemas.openxmlformats.org/officeDocument/2006/relationships" xmlns:p="http://schemas.openxmlformats.org/presentationml/2006/main" preserve="1" userDrawn="1">
  <p:cSld name="Blank Layout - White">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28429" y="161422"/>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878"/>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459237492"/>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228600" y="6400836"/>
            <a:ext cx="1143000" cy="365125"/>
          </a:xfrm>
        </p:spPr>
        <p:txBody>
          <a:bodyPr/>
          <a:lstStyle>
            <a:lvl1pPr>
              <a:defRPr/>
            </a:lvl1pPr>
          </a:lstStyle>
          <a:p>
            <a:pPr>
              <a:defRPr/>
            </a:pPr>
            <a:endParaRPr lang="en-US" altLang="en-US"/>
          </a:p>
        </p:txBody>
      </p:sp>
      <p:sp>
        <p:nvSpPr>
          <p:cNvPr id="5" name="Slide Number Placeholder 5"/>
          <p:cNvSpPr>
            <a:spLocks noGrp="1"/>
          </p:cNvSpPr>
          <p:nvPr>
            <p:ph type="sldNum" sz="quarter" idx="11"/>
          </p:nvPr>
        </p:nvSpPr>
        <p:spPr>
          <a:xfrm>
            <a:off x="6553200" y="6416711"/>
            <a:ext cx="2133600" cy="365125"/>
          </a:xfrm>
        </p:spPr>
        <p:txBody>
          <a:bodyPr/>
          <a:lstStyle>
            <a:lvl1pPr>
              <a:defRPr/>
            </a:lvl1pPr>
          </a:lstStyle>
          <a:p>
            <a:pPr>
              <a:defRPr/>
            </a:pPr>
            <a:fld id="{1ED46064-F1F9-42D0-9BBA-73FAD360F98D}" type="slidenum">
              <a:rPr lang="en-US" altLang="en-US"/>
              <a:pPr>
                <a:defRPr/>
              </a:pPr>
              <a:t>‹#›</a:t>
            </a:fld>
            <a:endParaRPr lang="en-US" altLang="en-US"/>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preserve="1" userDrawn="1">
  <p:cSld name="Full Blank Layout - White">
    <p:spTree>
      <p:nvGrpSpPr>
        <p:cNvPr id="1" name=""/>
        <p:cNvGrpSpPr/>
        <p:nvPr/>
      </p:nvGrpSpPr>
      <p:grpSpPr>
        <a:xfrm>
          <a:off x="0" y="0"/>
          <a:ext cx="0" cy="0"/>
          <a:chOff x="0" y="0"/>
          <a:chExt cx="0" cy="0"/>
        </a:xfrm>
      </p:grpSpPr>
      <p:sp>
        <p:nvSpPr>
          <p:cNvPr id="3" name="Rectangle 2" descr="&quot;&quot;"/>
          <p:cNvSpPr/>
          <p:nvPr userDrawn="1"/>
        </p:nvSpPr>
        <p:spPr bwMode="auto">
          <a:xfrm>
            <a:off x="0" y="6062140"/>
            <a:ext cx="9155430" cy="803672"/>
          </a:xfrm>
          <a:prstGeom prst="rect">
            <a:avLst/>
          </a:prstGeom>
          <a:solidFill>
            <a:schemeClr val="bg1"/>
          </a:solidFill>
          <a:ln w="12700" cap="flat" cmpd="sng" algn="ctr">
            <a:noFill/>
            <a:prstDash val="solid"/>
            <a:miter lim="0"/>
            <a:headEnd type="none" w="med" len="med"/>
            <a:tailEnd type="none" w="med" len="med"/>
          </a:ln>
          <a:effectLst/>
        </p:spPr>
        <p:txBody>
          <a:bodyPr vert="horz" wrap="square" lIns="35719" tIns="35719" rIns="35719" bIns="35719" numCol="1" rtlCol="0" anchor="ctr" anchorCtr="0" compatLnSpc="1">
            <a:prstTxWarp prst="textNoShape">
              <a:avLst/>
            </a:prstTxWarp>
          </a:bodyPr>
          <a:lstStyle/>
          <a:p>
            <a:pPr marL="160729" defTabSz="410751" hangingPunct="0"/>
            <a:endParaRPr lang="en-US" sz="1266" dirty="0">
              <a:solidFill>
                <a:srgbClr val="5C6670"/>
              </a:solidFill>
              <a:latin typeface="Trebuchet MS"/>
              <a:sym typeface="Trebuchet MS" pitchFamily="-100" charset="0"/>
            </a:endParaRPr>
          </a:p>
        </p:txBody>
      </p:sp>
      <p:sp>
        <p:nvSpPr>
          <p:cNvPr id="4" name="Title 1"/>
          <p:cNvSpPr>
            <a:spLocks noGrp="1"/>
          </p:cNvSpPr>
          <p:nvPr>
            <p:ph type="title" hasCustomPrompt="1"/>
          </p:nvPr>
        </p:nvSpPr>
        <p:spPr>
          <a:xfrm>
            <a:off x="628429" y="161422"/>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878"/>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lvl1pPr>
              <a:defRPr>
                <a:solidFill>
                  <a:schemeClr val="tx1"/>
                </a:solidFill>
              </a:defRPr>
            </a:lvl1pPr>
          </a:lstStyle>
          <a:p>
            <a:fld id="{7CD4B2A3-DF06-4EAB-85AB-0641A4D150A0}" type="slidenum">
              <a:rPr lang="en-US" smtClean="0">
                <a:solidFill>
                  <a:srgbClr val="4F5858"/>
                </a:solidFill>
              </a:rPr>
              <a:pPr/>
              <a:t>‹#›</a:t>
            </a:fld>
            <a:endParaRPr lang="en-US" dirty="0">
              <a:solidFill>
                <a:srgbClr val="4F5858"/>
              </a:solidFill>
            </a:endParaRPr>
          </a:p>
        </p:txBody>
      </p:sp>
    </p:spTree>
    <p:extLst>
      <p:ext uri="{BB962C8B-B14F-4D97-AF65-F5344CB8AC3E}">
        <p14:creationId xmlns:p14="http://schemas.microsoft.com/office/powerpoint/2010/main" xmlns="" val="37980872"/>
      </p:ext>
    </p:extLst>
  </p:cSld>
  <p:clrMapOvr>
    <a:masterClrMapping/>
  </p:clrMapOvr>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userDrawn="1">
  <p:cSld name="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0"/>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72855930"/>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userDrawn="1">
  <p:cSld name="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0"/>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497582556"/>
      </p:ext>
    </p:extLst>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TextBox 4"/>
          <p:cNvSpPr txBox="1"/>
          <p:nvPr userDrawn="1"/>
        </p:nvSpPr>
        <p:spPr>
          <a:xfrm>
            <a:off x="628429" y="1982395"/>
            <a:ext cx="7887146" cy="2559483"/>
          </a:xfrm>
          <a:prstGeom prst="rect">
            <a:avLst/>
          </a:prstGeom>
          <a:noFill/>
        </p:spPr>
        <p:txBody>
          <a:bodyPr wrap="square" rtlCol="0">
            <a:spAutoFit/>
          </a:bodyPr>
          <a:lstStyle/>
          <a:p>
            <a:pPr algn="ctr" defTabSz="410751" hangingPunct="0">
              <a:defRPr/>
            </a:pP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Improving</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health care access and outcomes for the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people</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we serve while demonstrating sound stewardship of financial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resources</a:t>
            </a:r>
            <a:endParaRPr lang="en-US" sz="3375"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a:p>
            <a:pPr defTabSz="410751" hangingPunct="0"/>
            <a:endParaRPr lang="en-US" sz="1266" dirty="0">
              <a:solidFill>
                <a:srgbClr val="5C6670"/>
              </a:solidFill>
              <a:latin typeface="Trebuchet MS"/>
              <a:sym typeface="Trebuchet MS" pitchFamily="-100" charset="0"/>
            </a:endParaRPr>
          </a:p>
        </p:txBody>
      </p:sp>
      <p:sp>
        <p:nvSpPr>
          <p:cNvPr id="6" name="TextBox 5"/>
          <p:cNvSpPr txBox="1"/>
          <p:nvPr userDrawn="1"/>
        </p:nvSpPr>
        <p:spPr>
          <a:xfrm>
            <a:off x="628429" y="642938"/>
            <a:ext cx="7661672" cy="806375"/>
          </a:xfrm>
          <a:prstGeom prst="rect">
            <a:avLst/>
          </a:prstGeom>
          <a:noFill/>
        </p:spPr>
        <p:txBody>
          <a:bodyPr wrap="square" rtlCol="0">
            <a:spAutoFit/>
          </a:bodyPr>
          <a:lstStyle/>
          <a:p>
            <a:pPr defTabSz="410751" hangingPunct="0"/>
            <a:r>
              <a:rPr lang="en-US" sz="4640" b="1" i="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Our Mission</a:t>
            </a:r>
            <a:endParaRPr lang="en-US" sz="4640" b="1" i="1" dirty="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p:txBody>
      </p:sp>
    </p:spTree>
    <p:extLst>
      <p:ext uri="{BB962C8B-B14F-4D97-AF65-F5344CB8AC3E}">
        <p14:creationId xmlns:p14="http://schemas.microsoft.com/office/powerpoint/2010/main" xmlns="" val="4199907846"/>
      </p:ext>
    </p:extLst>
  </p:cSld>
  <p:clrMapOvr>
    <a:masterClrMapping/>
  </p:clrMapOvr>
  <p:timing>
    <p:tnLst>
      <p:par>
        <p:cTn id="1" dur="indefinite" restart="never" nodeType="tmRoot"/>
      </p:par>
    </p:tnLst>
  </p:timing>
</p:sldLayout>
</file>

<file path=ppt/slideLayouts/slideLayout244.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429" y="365004"/>
            <a:ext cx="7887146" cy="1326059"/>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628429" y="1821656"/>
            <a:ext cx="7887146" cy="4179094"/>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486282547"/>
      </p:ext>
    </p:extLst>
  </p:cSld>
  <p:clrMapOvr>
    <a:masterClrMapping/>
  </p:clrMapOvr>
  <p:timing>
    <p:tnLst>
      <p:par>
        <p:cTn id="1" dur="indefinite" restart="never" nodeType="tmRoot"/>
      </p:par>
    </p:tnLst>
  </p:timing>
</p:sldLayout>
</file>

<file path=ppt/slideLayouts/slideLayout245.xml><?xml version="1.0" encoding="utf-8"?>
<p:sldLayout xmlns:a="http://schemas.openxmlformats.org/drawingml/2006/main" xmlns:r="http://schemas.openxmlformats.org/officeDocument/2006/relationships" xmlns:p="http://schemas.openxmlformats.org/presentationml/2006/main" userDrawn="1">
  <p:cSld name="1_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0"/>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Tree>
    <p:extLst>
      <p:ext uri="{BB962C8B-B14F-4D97-AF65-F5344CB8AC3E}">
        <p14:creationId xmlns:p14="http://schemas.microsoft.com/office/powerpoint/2010/main" xmlns="" val="317976229"/>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userDrawn="1">
  <p:cSld name="1_Objective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0"/>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6" name="Text Placeholder 18"/>
          <p:cNvSpPr>
            <a:spLocks noGrp="1"/>
          </p:cNvSpPr>
          <p:nvPr>
            <p:ph type="body" sz="quarter" idx="11" hasCustomPrompt="1"/>
          </p:nvPr>
        </p:nvSpPr>
        <p:spPr>
          <a:xfrm>
            <a:off x="685337" y="2117601"/>
            <a:ext cx="7799832" cy="2665805"/>
          </a:xfrm>
          <a:prstGeom prst="rect">
            <a:avLst/>
          </a:prstGeom>
        </p:spPr>
        <p:txBody>
          <a:bodyPr lIns="82058" tIns="41029" rIns="82058" bIns="41029"/>
          <a:lstStyle>
            <a:lvl1pPr marL="0" indent="0">
              <a:buFont typeface="Wingdings 3" pitchFamily="18" charset="2"/>
              <a:buChar char="Ò"/>
              <a:defRPr sz="3600" baseline="0">
                <a:solidFill>
                  <a:schemeClr val="tx2">
                    <a:lumMod val="75000"/>
                  </a:schemeClr>
                </a:solidFill>
              </a:defRPr>
            </a:lvl1pPr>
            <a:lvl2pPr>
              <a:buFont typeface="Wingdings" pitchFamily="2" charset="2"/>
              <a:buChar char="§"/>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lang="en-US" dirty="0" smtClean="0">
                <a:solidFill>
                  <a:schemeClr val="tx2">
                    <a:lumMod val="75000"/>
                  </a:schemeClr>
                </a:solidFill>
              </a:rPr>
              <a:t>List 3 – 5 objectives</a:t>
            </a:r>
          </a:p>
          <a:p>
            <a:pPr lvl="1"/>
            <a:r>
              <a:rPr lang="en-US" dirty="0" smtClean="0">
                <a:solidFill>
                  <a:schemeClr val="tx2">
                    <a:lumMod val="75000"/>
                  </a:schemeClr>
                </a:solidFill>
              </a:rPr>
              <a:t>or use images instead</a:t>
            </a:r>
          </a:p>
          <a:p>
            <a:pPr lvl="0"/>
            <a:r>
              <a:rPr lang="en-US" b="1" dirty="0" smtClean="0">
                <a:solidFill>
                  <a:schemeClr val="tx2">
                    <a:lumMod val="75000"/>
                  </a:schemeClr>
                </a:solidFill>
              </a:rPr>
              <a:t>Key</a:t>
            </a:r>
            <a:r>
              <a:rPr lang="en-US" dirty="0" smtClean="0">
                <a:solidFill>
                  <a:schemeClr val="tx2">
                    <a:lumMod val="75000"/>
                  </a:schemeClr>
                </a:solidFill>
              </a:rPr>
              <a:t> </a:t>
            </a:r>
            <a:r>
              <a:rPr lang="en-US" b="1" dirty="0" smtClean="0">
                <a:solidFill>
                  <a:schemeClr val="tx2">
                    <a:lumMod val="75000"/>
                  </a:schemeClr>
                </a:solidFill>
              </a:rPr>
              <a:t>Points</a:t>
            </a:r>
            <a:r>
              <a:rPr lang="en-US" dirty="0" smtClean="0">
                <a:solidFill>
                  <a:schemeClr val="tx2">
                    <a:lumMod val="75000"/>
                  </a:schemeClr>
                </a:solidFill>
              </a:rPr>
              <a:t> only</a:t>
            </a:r>
          </a:p>
          <a:p>
            <a:pPr lvl="0"/>
            <a:r>
              <a:rPr lang="en-US" dirty="0" smtClean="0">
                <a:solidFill>
                  <a:schemeClr val="tx2">
                    <a:lumMod val="75000"/>
                  </a:schemeClr>
                </a:solidFill>
              </a:rPr>
              <a:t>No full sentences</a:t>
            </a:r>
          </a:p>
        </p:txBody>
      </p:sp>
      <p:sp>
        <p:nvSpPr>
          <p:cNvPr id="5" name="Text Placeholder 7"/>
          <p:cNvSpPr>
            <a:spLocks noGrp="1"/>
          </p:cNvSpPr>
          <p:nvPr>
            <p:ph type="body" sz="quarter" idx="12" hasCustomPrompt="1"/>
          </p:nvPr>
        </p:nvSpPr>
        <p:spPr>
          <a:xfrm>
            <a:off x="1570038" y="41275"/>
            <a:ext cx="5933440" cy="1309688"/>
          </a:xfrm>
          <a:prstGeom prst="rect">
            <a:avLst/>
          </a:prstGeom>
        </p:spPr>
        <p:txBody>
          <a:bodyPr anchor="ctr"/>
          <a:lstStyle>
            <a:lvl1pPr marL="0" indent="0"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How Are You Going to Reach Your Purpose?</a:t>
            </a:r>
            <a:endParaRPr lang="en-US" dirty="0"/>
          </a:p>
        </p:txBody>
      </p:sp>
    </p:spTree>
    <p:extLst>
      <p:ext uri="{BB962C8B-B14F-4D97-AF65-F5344CB8AC3E}">
        <p14:creationId xmlns:p14="http://schemas.microsoft.com/office/powerpoint/2010/main" xmlns="" val="632592160"/>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userDrawn="1">
  <p:cSld name="1_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60"/>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676903479"/>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userDrawn="1">
  <p:cSld name="Contact Information/Wrap Up">
    <p:spTree>
      <p:nvGrpSpPr>
        <p:cNvPr id="1" name=""/>
        <p:cNvGrpSpPr/>
        <p:nvPr/>
      </p:nvGrpSpPr>
      <p:grpSpPr>
        <a:xfrm>
          <a:off x="0" y="0"/>
          <a:ext cx="0" cy="0"/>
          <a:chOff x="0" y="0"/>
          <a:chExt cx="0" cy="0"/>
        </a:xfrm>
      </p:grpSpPr>
      <p:sp>
        <p:nvSpPr>
          <p:cNvPr id="14" name="Picture Placeholder 12"/>
          <p:cNvSpPr>
            <a:spLocks noGrp="1"/>
          </p:cNvSpPr>
          <p:nvPr>
            <p:ph type="pic" sz="quarter" idx="10" hasCustomPrompt="1"/>
          </p:nvPr>
        </p:nvSpPr>
        <p:spPr>
          <a:xfrm>
            <a:off x="3940754" y="2130003"/>
            <a:ext cx="4606347" cy="3191297"/>
          </a:xfrm>
          <a:prstGeom prst="roundRect">
            <a:avLst>
              <a:gd name="adj" fmla="val 13578"/>
            </a:avLst>
          </a:prstGeom>
          <a:blipFill>
            <a:blip r:embed="rId2" cstate="print"/>
            <a:stretch>
              <a:fillRect/>
            </a:stretch>
          </a:blipFill>
          <a:ln w="38100">
            <a:solidFill>
              <a:schemeClr val="accent3">
                <a:lumMod val="75000"/>
              </a:schemeClr>
            </a:solidFill>
          </a:ln>
          <a:effectLst>
            <a:outerShdw blurRad="50800" dist="63500" dir="8100000" algn="tr" rotWithShape="0">
              <a:schemeClr val="accent6">
                <a:lumMod val="50000"/>
                <a:alpha val="60000"/>
              </a:schemeClr>
            </a:outerShdw>
          </a:effectLst>
        </p:spPr>
        <p:txBody>
          <a:bodyPr lIns="82058" tIns="41029" rIns="82058" bIns="41029"/>
          <a:lstStyle>
            <a:lvl1pPr marL="307703" marR="0" indent="-307703" algn="ctr" defTabSz="820541" rtl="0" eaLnBrk="1" fontAlgn="auto" latinLnBrk="0" hangingPunct="1">
              <a:lnSpc>
                <a:spcPct val="100000"/>
              </a:lnSpc>
              <a:spcBef>
                <a:spcPct val="20000"/>
              </a:spcBef>
              <a:spcAft>
                <a:spcPts val="0"/>
              </a:spcAft>
              <a:buClrTx/>
              <a:buSzTx/>
              <a:buFont typeface="Arial" pitchFamily="34" charset="0"/>
              <a:buNone/>
              <a:tabLst/>
              <a:defRPr sz="2000" b="1" i="1">
                <a:solidFill>
                  <a:schemeClr val="accent6">
                    <a:lumMod val="50000"/>
                  </a:schemeClr>
                </a:solidFill>
              </a:defRPr>
            </a:lvl1pPr>
          </a:lstStyle>
          <a:p>
            <a:r>
              <a:rPr lang="en-US" dirty="0" smtClean="0"/>
              <a:t>Click icon to replace image</a:t>
            </a:r>
          </a:p>
          <a:p>
            <a:endParaRPr lang="en-US" dirty="0"/>
          </a:p>
        </p:txBody>
      </p:sp>
      <p:sp>
        <p:nvSpPr>
          <p:cNvPr id="6" name="Slide Number Placeholder 5"/>
          <p:cNvSpPr>
            <a:spLocks noGrp="1"/>
          </p:cNvSpPr>
          <p:nvPr>
            <p:ph type="sldNum" sz="quarter" idx="12"/>
          </p:nvPr>
        </p:nvSpPr>
        <p:spPr>
          <a:xfrm>
            <a:off x="8318501" y="5848360"/>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
        <p:nvSpPr>
          <p:cNvPr id="8" name="Text Placeholder 7"/>
          <p:cNvSpPr>
            <a:spLocks noGrp="1"/>
          </p:cNvSpPr>
          <p:nvPr>
            <p:ph type="body" sz="quarter" idx="15" hasCustomPrompt="1"/>
          </p:nvPr>
        </p:nvSpPr>
        <p:spPr>
          <a:xfrm>
            <a:off x="924562" y="41275"/>
            <a:ext cx="7294880"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Wrap-Up/Contact Information</a:t>
            </a:r>
            <a:endParaRPr lang="en-US" dirty="0"/>
          </a:p>
        </p:txBody>
      </p:sp>
      <p:sp>
        <p:nvSpPr>
          <p:cNvPr id="12" name="Text Placeholder 10"/>
          <p:cNvSpPr>
            <a:spLocks noGrp="1"/>
          </p:cNvSpPr>
          <p:nvPr>
            <p:ph type="body" sz="quarter" idx="16" hasCustomPrompt="1"/>
          </p:nvPr>
        </p:nvSpPr>
        <p:spPr>
          <a:xfrm>
            <a:off x="579439" y="2130002"/>
            <a:ext cx="3047682" cy="3203998"/>
          </a:xfrm>
          <a:prstGeom prst="rect">
            <a:avLst/>
          </a:prstGeom>
        </p:spPr>
        <p:txBody>
          <a:bodyPr/>
          <a:lstStyle>
            <a:lvl1pPr marL="0" indent="0">
              <a:buFontTx/>
              <a:buNone/>
              <a:defRPr b="1">
                <a:solidFill>
                  <a:schemeClr val="tx2"/>
                </a:solidFill>
              </a:defRPr>
            </a:lvl1pPr>
            <a:lvl2pPr>
              <a:buFontTx/>
              <a:buNone/>
              <a:defRPr/>
            </a:lvl2pPr>
            <a:lvl3pPr>
              <a:buFontTx/>
              <a:buNone/>
              <a:defRPr/>
            </a:lvl3pPr>
            <a:lvl4pPr>
              <a:buFontTx/>
              <a:buNone/>
              <a:defRPr/>
            </a:lvl4pPr>
            <a:lvl5pPr>
              <a:buFontTx/>
              <a:buNone/>
              <a:defRPr/>
            </a:lvl5pPr>
          </a:lstStyle>
          <a:p>
            <a:pPr lvl="0"/>
            <a:r>
              <a:rPr lang="en-US" dirty="0" smtClean="0"/>
              <a:t>Insert Text Here</a:t>
            </a:r>
            <a:endParaRPr lang="en-US" dirty="0"/>
          </a:p>
        </p:txBody>
      </p:sp>
    </p:spTree>
    <p:extLst>
      <p:ext uri="{BB962C8B-B14F-4D97-AF65-F5344CB8AC3E}">
        <p14:creationId xmlns:p14="http://schemas.microsoft.com/office/powerpoint/2010/main" xmlns="" val="1414690846"/>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userDrawn="1">
  <p:cSld name="2_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2" y="274638"/>
            <a:ext cx="6429375"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1"/>
          </p:nvPr>
        </p:nvSpPr>
        <p:spPr>
          <a:xfrm>
            <a:off x="457200" y="6546860"/>
            <a:ext cx="2133600" cy="365125"/>
          </a:xfrm>
          <a:prstGeom prst="rect">
            <a:avLst/>
          </a:prstGeom>
        </p:spPr>
        <p:txBody>
          <a:bodyPr/>
          <a:lstStyle/>
          <a:p>
            <a:pPr defTabSz="410751" fontAlgn="base" hangingPunct="0">
              <a:spcBef>
                <a:spcPct val="0"/>
              </a:spcBef>
              <a:spcAft>
                <a:spcPct val="0"/>
              </a:spcAft>
            </a:pPr>
            <a:fld id="{590B88A6-CE0B-4475-B0B9-ECFD20D37029}" type="datetime1">
              <a:rPr lang="en-US">
                <a:solidFill>
                  <a:prstClr val="black"/>
                </a:solidFill>
                <a:sym typeface="Trebuchet MS" pitchFamily="-100" charset="0"/>
              </a:rPr>
              <a:pPr defTabSz="410751" fontAlgn="base" hangingPunct="0">
                <a:spcBef>
                  <a:spcPct val="0"/>
                </a:spcBef>
                <a:spcAft>
                  <a:spcPct val="0"/>
                </a:spcAft>
              </a:pPr>
              <a:t>12/10/2015</a:t>
            </a:fld>
            <a:endParaRPr dirty="0">
              <a:solidFill>
                <a:prstClr val="black"/>
              </a:solidFill>
              <a:sym typeface="Trebuchet MS" pitchFamily="-100" charset="0"/>
            </a:endParaRPr>
          </a:p>
        </p:txBody>
      </p:sp>
      <p:sp>
        <p:nvSpPr>
          <p:cNvPr id="9" name="Slide Number Placeholder 8"/>
          <p:cNvSpPr>
            <a:spLocks noGrp="1"/>
          </p:cNvSpPr>
          <p:nvPr>
            <p:ph type="sldNum" sz="quarter" idx="12"/>
          </p:nvPr>
        </p:nvSpPr>
        <p:spPr>
          <a:xfrm>
            <a:off x="8318501" y="5848360"/>
            <a:ext cx="647700" cy="365125"/>
          </a:xfrm>
          <a:prstGeom prst="rect">
            <a:avLst/>
          </a:prstGeom>
        </p:spPr>
        <p:txBody>
          <a:bodyPr/>
          <a:lstStyle>
            <a:lvl1pPr>
              <a:defRPr>
                <a:solidFill>
                  <a:srgbClr val="005472"/>
                </a:solidFill>
              </a:defRPr>
            </a:lvl1pPr>
          </a:lstStyle>
          <a:p>
            <a:pPr defTabSz="410751" fontAlgn="base" hangingPunct="0">
              <a:spcBef>
                <a:spcPct val="0"/>
              </a:spcBef>
              <a:spcAft>
                <a:spcPct val="0"/>
              </a:spcAft>
            </a:pPr>
            <a:fld id="{2FFE817D-0A7C-4326-AD37-636457DE52A1}" type="slidenum">
              <a:rPr lang="en-US" smtClean="0">
                <a:sym typeface="Trebuchet MS" pitchFamily="-100" charset="0"/>
              </a:rPr>
              <a:pPr defTabSz="410751" fontAlgn="base" hangingPunct="0">
                <a:spcBef>
                  <a:spcPct val="0"/>
                </a:spcBef>
                <a:spcAft>
                  <a:spcPct val="0"/>
                </a:spcAft>
              </a:pPr>
              <a:t>‹#›</a:t>
            </a:fld>
            <a:endParaRPr lang="en-US" dirty="0">
              <a:sym typeface="Trebuchet MS" pitchFamily="-100" charset="0"/>
            </a:endParaRPr>
          </a:p>
        </p:txBody>
      </p:sp>
      <p:sp>
        <p:nvSpPr>
          <p:cNvPr id="10" name="Footer Placeholder 9"/>
          <p:cNvSpPr>
            <a:spLocks noGrp="1"/>
          </p:cNvSpPr>
          <p:nvPr>
            <p:ph type="ftr" sz="quarter" idx="13"/>
          </p:nvPr>
        </p:nvSpPr>
        <p:spPr>
          <a:xfrm>
            <a:off x="1657352" y="6546860"/>
            <a:ext cx="5838825" cy="365125"/>
          </a:xfrm>
          <a:prstGeom prst="rect">
            <a:avLst/>
          </a:prstGeom>
        </p:spPr>
        <p:txBody>
          <a:bodyPr/>
          <a:lstStyle>
            <a:lvl1pPr>
              <a:defRPr sz="750">
                <a:latin typeface="Verdana" pitchFamily="34" charset="0"/>
              </a:defRPr>
            </a:lvl1pPr>
          </a:lstStyle>
          <a:p>
            <a:pPr defTabSz="410751" hangingPunct="0"/>
            <a:r>
              <a:rPr lang="en-CA" altLang="ja-JP" dirty="0" smtClean="0">
                <a:solidFill>
                  <a:prstClr val="black"/>
                </a:solidFill>
                <a:ea typeface="MS Mincho" pitchFamily="49" charset="-128"/>
                <a:cs typeface="Times New Roman" pitchFamily="18" charset="0"/>
                <a:sym typeface="Trebuchet MS" pitchFamily="-100" charset="0"/>
              </a:rPr>
              <a:t>© 2010 Colorado Regional Health Information Organization (CORHIO) - All Rights Reserved</a:t>
            </a:r>
          </a:p>
          <a:p>
            <a:pPr defTabSz="410751" hangingPunct="0"/>
            <a:r>
              <a:rPr lang="en-CA" altLang="ja-JP" dirty="0" smtClean="0">
                <a:solidFill>
                  <a:prstClr val="black"/>
                </a:solidFill>
                <a:ea typeface="MS Mincho" pitchFamily="49" charset="-128"/>
                <a:cs typeface="Times New Roman" pitchFamily="18" charset="0"/>
                <a:sym typeface="Trebuchet MS" pitchFamily="-100" charset="0"/>
              </a:rPr>
              <a:t>CORHIO Proprietary - Not For Redistribution</a:t>
            </a:r>
            <a:endParaRPr lang="en-CA" altLang="ja-JP" dirty="0" smtClean="0">
              <a:solidFill>
                <a:prstClr val="black"/>
              </a:solidFill>
              <a:sym typeface="Trebuchet MS" pitchFamily="-100" charset="0"/>
            </a:endParaRPr>
          </a:p>
          <a:p>
            <a:pPr defTabSz="410751" hangingPunct="0"/>
            <a:endParaRPr lang="en-US" dirty="0">
              <a:solidFill>
                <a:prstClr val="black"/>
              </a:solidFill>
              <a:sym typeface="Trebuchet MS" pitchFamily="-100" charset="0"/>
            </a:endParaRPr>
          </a:p>
        </p:txBody>
      </p:sp>
    </p:spTree>
    <p:extLst>
      <p:ext uri="{BB962C8B-B14F-4D97-AF65-F5344CB8AC3E}">
        <p14:creationId xmlns:p14="http://schemas.microsoft.com/office/powerpoint/2010/main" xmlns="" val="7665722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396" indent="0">
              <a:buNone/>
              <a:defRPr sz="1600">
                <a:solidFill>
                  <a:schemeClr val="tx1">
                    <a:tint val="75000"/>
                  </a:schemeClr>
                </a:solidFill>
              </a:defRPr>
            </a:lvl3pPr>
            <a:lvl4pPr marL="1371596" indent="0">
              <a:buNone/>
              <a:defRPr sz="1400">
                <a:solidFill>
                  <a:schemeClr val="tx1">
                    <a:tint val="75000"/>
                  </a:schemeClr>
                </a:solidFill>
              </a:defRPr>
            </a:lvl4pPr>
            <a:lvl5pPr marL="1828792" indent="0">
              <a:buNone/>
              <a:defRPr sz="1400">
                <a:solidFill>
                  <a:schemeClr val="tx1">
                    <a:tint val="75000"/>
                  </a:schemeClr>
                </a:solidFill>
              </a:defRPr>
            </a:lvl5pPr>
            <a:lvl6pPr marL="2285991" indent="0">
              <a:buNone/>
              <a:defRPr sz="1400">
                <a:solidFill>
                  <a:schemeClr val="tx1">
                    <a:tint val="75000"/>
                  </a:schemeClr>
                </a:solidFill>
              </a:defRPr>
            </a:lvl6pPr>
            <a:lvl7pPr marL="2743189" indent="0">
              <a:buNone/>
              <a:defRPr sz="1400">
                <a:solidFill>
                  <a:schemeClr val="tx1">
                    <a:tint val="75000"/>
                  </a:schemeClr>
                </a:solidFill>
              </a:defRPr>
            </a:lvl7pPr>
            <a:lvl8pPr marL="3200388" indent="0">
              <a:buNone/>
              <a:defRPr sz="1400">
                <a:solidFill>
                  <a:schemeClr val="tx1">
                    <a:tint val="75000"/>
                  </a:schemeClr>
                </a:solidFill>
              </a:defRPr>
            </a:lvl8pPr>
            <a:lvl9pPr marL="3657584"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DCDB1FE-8EE2-4FE4-9392-4F1A4647FFD7}" type="slidenum">
              <a:rPr lang="en-US" altLang="en-US"/>
              <a:pPr>
                <a:defRPr/>
              </a:pPr>
              <a:t>‹#›</a:t>
            </a:fld>
            <a:endParaRPr lang="en-US" altLang="en-US"/>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Title Placeholder 3"/>
          <p:cNvSpPr>
            <a:spLocks noGrp="1"/>
          </p:cNvSpPr>
          <p:nvPr>
            <p:ph type="title"/>
          </p:nvPr>
        </p:nvSpPr>
        <p:spPr>
          <a:xfrm>
            <a:off x="457202" y="274638"/>
            <a:ext cx="6429375"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5" name="Content Placeholder 4"/>
          <p:cNvSpPr>
            <a:spLocks noGrp="1"/>
          </p:cNvSpPr>
          <p:nvPr>
            <p:ph sz="quarter" idx="10"/>
          </p:nvPr>
        </p:nvSpPr>
        <p:spPr>
          <a:xfrm>
            <a:off x="457200" y="1566863"/>
            <a:ext cx="8229600" cy="444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1"/>
          </p:nvPr>
        </p:nvSpPr>
        <p:spPr/>
        <p:txBody>
          <a:bodyPr/>
          <a:lstStyle/>
          <a:p>
            <a:fld id="{D1052F1D-A123-4CA4-AF23-4522C85E629D}" type="datetime1">
              <a:rPr lang="en-US" smtClean="0">
                <a:solidFill>
                  <a:prstClr val="black"/>
                </a:solidFill>
              </a:rPr>
              <a:pPr/>
              <a:t>12/10/2015</a:t>
            </a:fld>
            <a:endParaRPr lang="en-US" dirty="0">
              <a:solidFill>
                <a:prstClr val="black"/>
              </a:solidFill>
            </a:endParaRPr>
          </a:p>
        </p:txBody>
      </p:sp>
      <p:sp>
        <p:nvSpPr>
          <p:cNvPr id="9" name="Slide Number Placeholder 8"/>
          <p:cNvSpPr>
            <a:spLocks noGrp="1"/>
          </p:cNvSpPr>
          <p:nvPr>
            <p:ph type="sldNum" sz="quarter" idx="12"/>
          </p:nvPr>
        </p:nvSpPr>
        <p:spPr/>
        <p:txBody>
          <a:bodyPr/>
          <a:lstStyle>
            <a:lvl1pPr>
              <a:defRPr>
                <a:solidFill>
                  <a:srgbClr val="005472"/>
                </a:solidFill>
              </a:defRPr>
            </a:lvl1pPr>
          </a:lstStyle>
          <a:p>
            <a:fld id="{2FFE817D-0A7C-4326-AD37-636457DE52A1}" type="slidenum">
              <a:rPr lang="en-US" smtClean="0"/>
              <a:pPr/>
              <a:t>‹#›</a:t>
            </a:fld>
            <a:endParaRPr lang="en-US" dirty="0"/>
          </a:p>
        </p:txBody>
      </p:sp>
      <p:sp>
        <p:nvSpPr>
          <p:cNvPr id="10" name="Footer Placeholder 9"/>
          <p:cNvSpPr>
            <a:spLocks noGrp="1"/>
          </p:cNvSpPr>
          <p:nvPr>
            <p:ph type="ftr" sz="quarter" idx="13"/>
          </p:nvPr>
        </p:nvSpPr>
        <p:spPr/>
        <p:txBody>
          <a:bodyPr/>
          <a:lstStyle>
            <a:lvl1pPr>
              <a:defRPr sz="750">
                <a:latin typeface="Verdana" pitchFamily="34" charset="0"/>
              </a:defRPr>
            </a:lvl1pPr>
          </a:lstStyle>
          <a:p>
            <a:r>
              <a:rPr lang="en-US" altLang="ja-JP" smtClean="0">
                <a:solidFill>
                  <a:prstClr val="black"/>
                </a:solidFill>
                <a:ea typeface="MS Mincho" pitchFamily="49" charset="-128"/>
                <a:cs typeface="Times New Roman" pitchFamily="18" charset="0"/>
              </a:rPr>
              <a:t>© 2010 Colorado Regional Health Information Organization (CORHIO) - All Rights Reserved CORHIO Proprietary - Not For Redistribution </a:t>
            </a:r>
            <a:endParaRPr lang="en-US" dirty="0">
              <a:solidFill>
                <a:prstClr val="black"/>
              </a:solidFill>
            </a:endParaRPr>
          </a:p>
        </p:txBody>
      </p:sp>
    </p:spTree>
    <p:extLst>
      <p:ext uri="{BB962C8B-B14F-4D97-AF65-F5344CB8AC3E}">
        <p14:creationId xmlns:p14="http://schemas.microsoft.com/office/powerpoint/2010/main" xmlns="" val="16830069"/>
      </p:ext>
    </p:extLst>
  </p:cSld>
  <p:clrMapOvr>
    <a:masterClrMapping/>
  </p:clrMapOvr>
  <p:timing>
    <p:tnLst>
      <p:par>
        <p:cTn id="1" dur="indefinite" restart="never" nodeType="tmRoot"/>
      </p:par>
    </p:tnLst>
  </p:timing>
</p:sldLayout>
</file>

<file path=ppt/slideLayouts/slideLayout2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57200" y="1600206"/>
            <a:ext cx="4038600" cy="4525963"/>
          </a:xfrm>
        </p:spPr>
        <p:txBody>
          <a:bodyPr/>
          <a:lstStyle>
            <a:lvl1pPr>
              <a:defRPr sz="2400"/>
            </a:lvl1pPr>
            <a:lvl2pPr>
              <a:defRPr sz="2000"/>
            </a:lvl2pPr>
            <a:lvl3pPr>
              <a:defRPr sz="1800"/>
            </a:lvl3pPr>
            <a:lvl4pPr>
              <a:defRPr sz="1600"/>
            </a:lvl4pPr>
            <a:lvl5pPr>
              <a:defRPr sz="15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00206"/>
            <a:ext cx="4038600" cy="4525963"/>
          </a:xfrm>
        </p:spPr>
        <p:txBody>
          <a:bodyPr/>
          <a:lstStyle>
            <a:lvl1pPr>
              <a:defRPr sz="2400"/>
            </a:lvl1pPr>
            <a:lvl2pPr>
              <a:defRPr sz="2000"/>
            </a:lvl2pPr>
            <a:lvl3pPr>
              <a:defRPr sz="1800"/>
            </a:lvl3pPr>
            <a:lvl4pPr>
              <a:defRPr sz="1600"/>
            </a:lvl4pPr>
            <a:lvl5pPr>
              <a:defRPr sz="15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111FFA-0B46-4E6B-9CF1-D70BC3C5D91A}" type="datetime1">
              <a:rPr lang="en-US" smtClean="0">
                <a:solidFill>
                  <a:prstClr val="black"/>
                </a:solidFill>
              </a:rPr>
              <a:pPr/>
              <a:t>12/10/2015</a:t>
            </a:fld>
            <a:endParaRPr lang="en-US">
              <a:solidFill>
                <a:prstClr val="black"/>
              </a:solidFill>
            </a:endParaRPr>
          </a:p>
        </p:txBody>
      </p:sp>
      <p:sp>
        <p:nvSpPr>
          <p:cNvPr id="6" name="Footer Placeholder 5"/>
          <p:cNvSpPr>
            <a:spLocks noGrp="1"/>
          </p:cNvSpPr>
          <p:nvPr>
            <p:ph type="ftr" sz="quarter" idx="11"/>
          </p:nvPr>
        </p:nvSpPr>
        <p:spPr/>
        <p:txBody>
          <a:bodyPr/>
          <a:lstStyle/>
          <a:p>
            <a:r>
              <a:rPr lang="en-CA" altLang="ja-JP" dirty="0" smtClean="0">
                <a:solidFill>
                  <a:prstClr val="black"/>
                </a:solidFill>
                <a:ea typeface="MS Mincho" pitchFamily="49" charset="-128"/>
                <a:cs typeface="Times New Roman" pitchFamily="18" charset="0"/>
              </a:rPr>
              <a:t>© 2010 Colorado Regional Health Information Organization (CORHIO) - All Rights Reserved</a:t>
            </a:r>
          </a:p>
          <a:p>
            <a:r>
              <a:rPr lang="en-CA" altLang="ja-JP" dirty="0" smtClean="0">
                <a:solidFill>
                  <a:prstClr val="black"/>
                </a:solidFill>
                <a:ea typeface="MS Mincho" pitchFamily="49" charset="-128"/>
                <a:cs typeface="Times New Roman" pitchFamily="18" charset="0"/>
              </a:rPr>
              <a:t>CORHIO Proprietary - Not For Redistribution</a:t>
            </a:r>
            <a:endParaRPr lang="en-CA" altLang="ja-JP" dirty="0" smtClean="0">
              <a:solidFill>
                <a:prstClr val="black"/>
              </a:solidFill>
            </a:endParaRPr>
          </a:p>
          <a:p>
            <a:endParaRPr lang="en-US" dirty="0">
              <a:solidFill>
                <a:prstClr val="black"/>
              </a:solidFill>
            </a:endParaRPr>
          </a:p>
        </p:txBody>
      </p:sp>
      <p:sp>
        <p:nvSpPr>
          <p:cNvPr id="7" name="Slide Number Placeholder 6"/>
          <p:cNvSpPr>
            <a:spLocks noGrp="1"/>
          </p:cNvSpPr>
          <p:nvPr>
            <p:ph type="sldNum" sz="quarter" idx="12"/>
          </p:nvPr>
        </p:nvSpPr>
        <p:spPr/>
        <p:txBody>
          <a:bodyPr/>
          <a:lstStyle/>
          <a:p>
            <a:fld id="{FE2C3E4D-62E0-4017-9934-447AAA6326B1}" type="slidenum">
              <a:rPr lang="en-US" smtClean="0"/>
              <a:pPr/>
              <a:t>‹#›</a:t>
            </a:fld>
            <a:endParaRPr lang="en-US"/>
          </a:p>
        </p:txBody>
      </p:sp>
    </p:spTree>
    <p:extLst>
      <p:ext uri="{BB962C8B-B14F-4D97-AF65-F5344CB8AC3E}">
        <p14:creationId xmlns:p14="http://schemas.microsoft.com/office/powerpoint/2010/main" xmlns="" val="3365530255"/>
      </p:ext>
    </p:extLst>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819275" y="3406776"/>
            <a:ext cx="6762750" cy="850900"/>
          </a:xfrm>
        </p:spPr>
        <p:txBody>
          <a:bodyPr/>
          <a:lstStyle/>
          <a:p>
            <a:r>
              <a:rPr lang="en-US" smtClean="0"/>
              <a:t>Click to edit Master title style</a:t>
            </a:r>
            <a:endParaRPr lang="en-US"/>
          </a:p>
        </p:txBody>
      </p:sp>
      <p:sp>
        <p:nvSpPr>
          <p:cNvPr id="3" name="Subtitle 2"/>
          <p:cNvSpPr>
            <a:spLocks noGrp="1"/>
          </p:cNvSpPr>
          <p:nvPr>
            <p:ph type="subTitle" idx="1"/>
          </p:nvPr>
        </p:nvSpPr>
        <p:spPr>
          <a:xfrm>
            <a:off x="1819276" y="4257685"/>
            <a:ext cx="4143375" cy="428625"/>
          </a:xfrm>
        </p:spPr>
        <p:txBody>
          <a:bodyP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xmlns="" val="3638779557"/>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showMasterSp="0" type="blank">
  <p:cSld name="1_Blank">
    <p:spTree>
      <p:nvGrpSpPr>
        <p:cNvPr id="1" name=""/>
        <p:cNvGrpSpPr/>
        <p:nvPr/>
      </p:nvGrpSpPr>
      <p:grpSpPr>
        <a:xfrm>
          <a:off x="0" y="0"/>
          <a:ext cx="0" cy="0"/>
          <a:chOff x="0" y="0"/>
          <a:chExt cx="0" cy="0"/>
        </a:xfrm>
      </p:grpSpPr>
      <p:pic>
        <p:nvPicPr>
          <p:cNvPr id="2" name="Picture 8" descr="COR_PPT_cover"/>
          <p:cNvPicPr>
            <a:picLocks noChangeAspect="1" noChangeArrowheads="1"/>
          </p:cNvPicPr>
          <p:nvPr userDrawn="1"/>
        </p:nvPicPr>
        <p:blipFill>
          <a:blip r:embed="rId2" cstate="print"/>
          <a:srcRect/>
          <a:stretch>
            <a:fillRect/>
          </a:stretch>
        </p:blipFill>
        <p:spPr bwMode="auto">
          <a:xfrm>
            <a:off x="5" y="10"/>
            <a:ext cx="9140825" cy="6854825"/>
          </a:xfrm>
          <a:prstGeom prst="rect">
            <a:avLst/>
          </a:prstGeom>
          <a:noFill/>
        </p:spPr>
      </p:pic>
      <p:sp>
        <p:nvSpPr>
          <p:cNvPr id="3" name="Date Placeholder 1"/>
          <p:cNvSpPr>
            <a:spLocks noGrp="1"/>
          </p:cNvSpPr>
          <p:nvPr>
            <p:ph type="dt" sz="half" idx="10"/>
          </p:nvPr>
        </p:nvSpPr>
        <p:spPr>
          <a:xfrm>
            <a:off x="6400800" y="6289685"/>
            <a:ext cx="2374900" cy="365125"/>
          </a:xfrm>
          <a:prstGeom prst="rect">
            <a:avLst/>
          </a:prstGeom>
        </p:spPr>
        <p:txBody>
          <a:bodyPr/>
          <a:lstStyle>
            <a:lvl1pPr>
              <a:defRPr/>
            </a:lvl1pPr>
          </a:lstStyle>
          <a:p>
            <a:pPr>
              <a:defRPr/>
            </a:pPr>
            <a:fld id="{E146459F-167C-4039-8C82-1478825C2D2E}" type="datetime1">
              <a:rPr lang="en-US" smtClean="0">
                <a:solidFill>
                  <a:prstClr val="black"/>
                </a:solidFill>
              </a:rPr>
              <a:pPr>
                <a:defRPr/>
              </a:pPr>
              <a:t>12/10/2015</a:t>
            </a:fld>
            <a:endParaRPr lang="en-US">
              <a:solidFill>
                <a:prstClr val="black"/>
              </a:solidFill>
            </a:endParaRPr>
          </a:p>
        </p:txBody>
      </p:sp>
      <p:sp>
        <p:nvSpPr>
          <p:cNvPr id="4" name="Footer Placeholder 2"/>
          <p:cNvSpPr>
            <a:spLocks noGrp="1"/>
          </p:cNvSpPr>
          <p:nvPr>
            <p:ph type="ftr" sz="quarter" idx="11"/>
          </p:nvPr>
        </p:nvSpPr>
        <p:spPr>
          <a:xfrm>
            <a:off x="349251" y="6289685"/>
            <a:ext cx="3155950" cy="365125"/>
          </a:xfrm>
          <a:prstGeom prst="rect">
            <a:avLst/>
          </a:prstGeom>
        </p:spPr>
        <p:txBody>
          <a:bodyPr/>
          <a:lstStyle>
            <a:lvl1pPr>
              <a:defRPr/>
            </a:lvl1pPr>
          </a:lstStyle>
          <a:p>
            <a:pPr>
              <a:defRPr/>
            </a:pPr>
            <a:r>
              <a:rPr lang="en-US" smtClean="0">
                <a:solidFill>
                  <a:prstClr val="black"/>
                </a:solidFill>
              </a:rPr>
              <a:t>© 2010 Colorado Regional Health Information Organization (CORHIO) - All Rights Reserved CORHIO Proprietary - Not For Redistribution </a:t>
            </a:r>
            <a:endParaRPr lang="en-US">
              <a:solidFill>
                <a:prstClr val="black"/>
              </a:solidFill>
            </a:endParaRPr>
          </a:p>
        </p:txBody>
      </p:sp>
      <p:sp>
        <p:nvSpPr>
          <p:cNvPr id="5" name="Slide Number Placeholder 3"/>
          <p:cNvSpPr>
            <a:spLocks noGrp="1"/>
          </p:cNvSpPr>
          <p:nvPr>
            <p:ph type="sldNum" sz="quarter" idx="12"/>
          </p:nvPr>
        </p:nvSpPr>
        <p:spPr>
          <a:xfrm>
            <a:off x="4305300" y="6289685"/>
            <a:ext cx="533400" cy="365125"/>
          </a:xfrm>
          <a:prstGeom prst="rect">
            <a:avLst/>
          </a:prstGeom>
        </p:spPr>
        <p:txBody>
          <a:bodyPr/>
          <a:lstStyle>
            <a:lvl1pPr>
              <a:defRPr/>
            </a:lvl1pPr>
          </a:lstStyle>
          <a:p>
            <a:pPr>
              <a:defRPr/>
            </a:pPr>
            <a:fld id="{F0D21894-1190-442E-9934-BBF3D84F0156}" type="slidenum">
              <a:rPr lang="en-US">
                <a:solidFill>
                  <a:prstClr val="black"/>
                </a:solidFill>
              </a:rPr>
              <a:pPr>
                <a:defRPr/>
              </a:pPr>
              <a:t>‹#›</a:t>
            </a:fld>
            <a:endParaRPr lang="en-US">
              <a:solidFill>
                <a:prstClr val="black"/>
              </a:solidFill>
            </a:endParaRPr>
          </a:p>
        </p:txBody>
      </p:sp>
    </p:spTree>
    <p:extLst>
      <p:ext uri="{BB962C8B-B14F-4D97-AF65-F5344CB8AC3E}">
        <p14:creationId xmlns:p14="http://schemas.microsoft.com/office/powerpoint/2010/main" xmlns="" val="33453225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23322649-9C7A-4CE3-8971-F0F796082022}" type="slidenum">
              <a:rPr lang="en-US" altLang="en-US"/>
              <a:pPr>
                <a:defRPr/>
              </a:pPr>
              <a:t>‹#›</a:t>
            </a:fld>
            <a:endParaRPr lang="en-US" alt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990600"/>
          </a:xfrm>
        </p:spPr>
        <p:txBody>
          <a:bodyPr>
            <a:normAutofit/>
          </a:bodyPr>
          <a:lstStyle>
            <a:lvl1pPr algn="l">
              <a:defRPr sz="36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396" indent="0">
              <a:buNone/>
              <a:defRPr sz="1800" b="1"/>
            </a:lvl3pPr>
            <a:lvl4pPr marL="1371596" indent="0">
              <a:buNone/>
              <a:defRPr sz="1600" b="1"/>
            </a:lvl4pPr>
            <a:lvl5pPr marL="1828792" indent="0">
              <a:buNone/>
              <a:defRPr sz="1600" b="1"/>
            </a:lvl5pPr>
            <a:lvl6pPr marL="2285991" indent="0">
              <a:buNone/>
              <a:defRPr sz="1600" b="1"/>
            </a:lvl6pPr>
            <a:lvl7pPr marL="2743189" indent="0">
              <a:buNone/>
              <a:defRPr sz="1600" b="1"/>
            </a:lvl7pPr>
            <a:lvl8pPr marL="3200388" indent="0">
              <a:buNone/>
              <a:defRPr sz="1600" b="1"/>
            </a:lvl8pPr>
            <a:lvl9pPr marL="365758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44" y="1535113"/>
            <a:ext cx="4041775" cy="639762"/>
          </a:xfrm>
        </p:spPr>
        <p:txBody>
          <a:bodyPr anchor="b"/>
          <a:lstStyle>
            <a:lvl1pPr marL="0" indent="0">
              <a:buNone/>
              <a:defRPr sz="2400" b="1"/>
            </a:lvl1pPr>
            <a:lvl2pPr marL="457200" indent="0">
              <a:buNone/>
              <a:defRPr sz="2000" b="1"/>
            </a:lvl2pPr>
            <a:lvl3pPr marL="914396" indent="0">
              <a:buNone/>
              <a:defRPr sz="1800" b="1"/>
            </a:lvl3pPr>
            <a:lvl4pPr marL="1371596" indent="0">
              <a:buNone/>
              <a:defRPr sz="1600" b="1"/>
            </a:lvl4pPr>
            <a:lvl5pPr marL="1828792" indent="0">
              <a:buNone/>
              <a:defRPr sz="1600" b="1"/>
            </a:lvl5pPr>
            <a:lvl6pPr marL="2285991" indent="0">
              <a:buNone/>
              <a:defRPr sz="1600" b="1"/>
            </a:lvl6pPr>
            <a:lvl7pPr marL="2743189" indent="0">
              <a:buNone/>
              <a:defRPr sz="1600" b="1"/>
            </a:lvl7pPr>
            <a:lvl8pPr marL="3200388" indent="0">
              <a:buNone/>
              <a:defRPr sz="1600" b="1"/>
            </a:lvl8pPr>
            <a:lvl9pPr marL="365758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1B2A9FEB-BBA6-4392-9195-166A8330A206}" type="slidenum">
              <a:rPr lang="en-US" altLang="en-US"/>
              <a:pPr>
                <a:defRPr/>
              </a:pPr>
              <a:t>‹#›</a:t>
            </a:fld>
            <a:endParaRPr lang="en-US" alt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C0A6CA5-BE6C-456D-9E48-8E9CC4F23264}" type="slidenum">
              <a:rPr lang="en-US" altLang="en-US"/>
              <a:pPr>
                <a:defRPr/>
              </a:pPr>
              <a:t>‹#›</a:t>
            </a:fld>
            <a:endParaRPr lang="en-US" alt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CD9ED28-715D-4C53-9196-37DBAACE4911}" type="slidenum">
              <a:rPr lang="en-US" altLang="en-US"/>
              <a:pPr>
                <a:defRPr/>
              </a:pPr>
              <a:t>‹#›</a:t>
            </a:fld>
            <a:endParaRPr lang="en-US"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396" indent="0">
              <a:buNone/>
              <a:defRPr sz="1600">
                <a:solidFill>
                  <a:schemeClr val="tx1">
                    <a:tint val="75000"/>
                  </a:schemeClr>
                </a:solidFill>
              </a:defRPr>
            </a:lvl3pPr>
            <a:lvl4pPr marL="1371596" indent="0">
              <a:buNone/>
              <a:defRPr sz="1400">
                <a:solidFill>
                  <a:schemeClr val="tx1">
                    <a:tint val="75000"/>
                  </a:schemeClr>
                </a:solidFill>
              </a:defRPr>
            </a:lvl4pPr>
            <a:lvl5pPr marL="1828792" indent="0">
              <a:buNone/>
              <a:defRPr sz="1400">
                <a:solidFill>
                  <a:schemeClr val="tx1">
                    <a:tint val="75000"/>
                  </a:schemeClr>
                </a:solidFill>
              </a:defRPr>
            </a:lvl5pPr>
            <a:lvl6pPr marL="2285991" indent="0">
              <a:buNone/>
              <a:defRPr sz="1400">
                <a:solidFill>
                  <a:schemeClr val="tx1">
                    <a:tint val="75000"/>
                  </a:schemeClr>
                </a:solidFill>
              </a:defRPr>
            </a:lvl6pPr>
            <a:lvl7pPr marL="2743189" indent="0">
              <a:buNone/>
              <a:defRPr sz="1400">
                <a:solidFill>
                  <a:schemeClr val="tx1">
                    <a:tint val="75000"/>
                  </a:schemeClr>
                </a:solidFill>
              </a:defRPr>
            </a:lvl7pPr>
            <a:lvl8pPr marL="3200388" indent="0">
              <a:buNone/>
              <a:defRPr sz="1400">
                <a:solidFill>
                  <a:schemeClr val="tx1">
                    <a:tint val="75000"/>
                  </a:schemeClr>
                </a:solidFill>
              </a:defRPr>
            </a:lvl8pPr>
            <a:lvl9pPr marL="3657584"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EE3F06A-A330-4A7D-AED3-E8BDC188A6FC}" type="slidenum">
              <a:rPr lang="en-US" altLang="en-US"/>
              <a:pPr>
                <a:defRPr/>
              </a:pPr>
              <a:t>‹#›</a:t>
            </a:fld>
            <a:endParaRPr lang="en-US"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8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2" y="1435104"/>
            <a:ext cx="3008313" cy="4691063"/>
          </a:xfrm>
        </p:spPr>
        <p:txBody>
          <a:bodyPr/>
          <a:lstStyle>
            <a:lvl1pPr marL="0" indent="0">
              <a:buNone/>
              <a:defRPr sz="1400"/>
            </a:lvl1pPr>
            <a:lvl2pPr marL="457200" indent="0">
              <a:buNone/>
              <a:defRPr sz="1200"/>
            </a:lvl2pPr>
            <a:lvl3pPr marL="914396" indent="0">
              <a:buNone/>
              <a:defRPr sz="1000"/>
            </a:lvl3pPr>
            <a:lvl4pPr marL="1371596" indent="0">
              <a:buNone/>
              <a:defRPr sz="900"/>
            </a:lvl4pPr>
            <a:lvl5pPr marL="1828792" indent="0">
              <a:buNone/>
              <a:defRPr sz="900"/>
            </a:lvl5pPr>
            <a:lvl6pPr marL="2285991" indent="0">
              <a:buNone/>
              <a:defRPr sz="900"/>
            </a:lvl6pPr>
            <a:lvl7pPr marL="2743189" indent="0">
              <a:buNone/>
              <a:defRPr sz="900"/>
            </a:lvl7pPr>
            <a:lvl8pPr marL="3200388" indent="0">
              <a:buNone/>
              <a:defRPr sz="900"/>
            </a:lvl8pPr>
            <a:lvl9pPr marL="3657584"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6ABDB3-C13D-491A-BC2F-0AF63D47A934}" type="slidenum">
              <a:rPr lang="en-US" altLang="en-US"/>
              <a:pPr>
                <a:defRPr/>
              </a:pPr>
              <a:t>‹#›</a:t>
            </a:fld>
            <a:endParaRPr lang="en-US" alt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396" indent="0">
              <a:buNone/>
              <a:defRPr sz="2400"/>
            </a:lvl3pPr>
            <a:lvl4pPr marL="1371596" indent="0">
              <a:buNone/>
              <a:defRPr sz="2000"/>
            </a:lvl4pPr>
            <a:lvl5pPr marL="1828792" indent="0">
              <a:buNone/>
              <a:defRPr sz="2000"/>
            </a:lvl5pPr>
            <a:lvl6pPr marL="2285991" indent="0">
              <a:buNone/>
              <a:defRPr sz="2000"/>
            </a:lvl6pPr>
            <a:lvl7pPr marL="2743189" indent="0">
              <a:buNone/>
              <a:defRPr sz="2000"/>
            </a:lvl7pPr>
            <a:lvl8pPr marL="3200388" indent="0">
              <a:buNone/>
              <a:defRPr sz="2000"/>
            </a:lvl8pPr>
            <a:lvl9pPr marL="3657584" indent="0">
              <a:buNone/>
              <a:defRPr sz="2000"/>
            </a:lvl9pPr>
          </a:lstStyle>
          <a:p>
            <a:pPr lvl="0"/>
            <a:endParaRPr lang="en-US"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396" indent="0">
              <a:buNone/>
              <a:defRPr sz="1000"/>
            </a:lvl3pPr>
            <a:lvl4pPr marL="1371596" indent="0">
              <a:buNone/>
              <a:defRPr sz="900"/>
            </a:lvl4pPr>
            <a:lvl5pPr marL="1828792" indent="0">
              <a:buNone/>
              <a:defRPr sz="900"/>
            </a:lvl5pPr>
            <a:lvl6pPr marL="2285991" indent="0">
              <a:buNone/>
              <a:defRPr sz="900"/>
            </a:lvl6pPr>
            <a:lvl7pPr marL="2743189" indent="0">
              <a:buNone/>
              <a:defRPr sz="900"/>
            </a:lvl7pPr>
            <a:lvl8pPr marL="3200388" indent="0">
              <a:buNone/>
              <a:defRPr sz="900"/>
            </a:lvl8pPr>
            <a:lvl9pPr marL="3657584"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98A4194-D788-47BC-BE10-3B07F915FCDC}" type="slidenum">
              <a:rPr lang="en-US" altLang="en-US"/>
              <a:pPr>
                <a:defRPr/>
              </a:pPr>
              <a:t>‹#›</a:t>
            </a:fld>
            <a:endParaRPr lang="en-US" alt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63CBA5-6588-4697-9978-3958E8EBFDF8}" type="slidenum">
              <a:rPr lang="en-US" altLang="en-US"/>
              <a:pPr>
                <a:defRPr/>
              </a:pPr>
              <a:t>‹#›</a:t>
            </a:fld>
            <a:endParaRPr lang="en-US" alt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72"/>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7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3183EE4-F9A2-4865-ABF1-240E39411C4C}" type="slidenum">
              <a:rPr lang="en-US" altLang="en-US"/>
              <a:pPr>
                <a:defRPr/>
              </a:pPr>
              <a:t>‹#›</a:t>
            </a:fld>
            <a:endParaRPr lang="en-US" alt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908"/>
            <a:ext cx="6858000" cy="2387576"/>
          </a:xfrm>
        </p:spPr>
        <p:txBody>
          <a:bodyPr anchor="b"/>
          <a:lstStyle>
            <a:lvl1pPr algn="ctr">
              <a:defRPr sz="4200">
                <a:latin typeface="Tahoma" panose="020B0604030504040204" pitchFamily="34" charset="0"/>
                <a:ea typeface="Tahoma" panose="020B0604030504040204" pitchFamily="34" charset="0"/>
                <a:cs typeface="Tahoma" panose="020B0604030504040204" pitchFamily="34" charset="0"/>
              </a:defRPr>
            </a:lvl1pPr>
          </a:lstStyle>
          <a:p>
            <a:endParaRPr lang="en-US" dirty="0"/>
          </a:p>
        </p:txBody>
      </p:sp>
      <p:sp>
        <p:nvSpPr>
          <p:cNvPr id="3" name="Subtitle 2"/>
          <p:cNvSpPr>
            <a:spLocks noGrp="1"/>
          </p:cNvSpPr>
          <p:nvPr>
            <p:ph type="subTitle" idx="1"/>
          </p:nvPr>
        </p:nvSpPr>
        <p:spPr>
          <a:xfrm>
            <a:off x="1143000" y="3602013"/>
            <a:ext cx="6858000" cy="1655340"/>
          </a:xfrm>
          <a:prstGeom prst="rect">
            <a:avLst/>
          </a:prstGeom>
        </p:spPr>
        <p:txBody>
          <a:bodyPr lIns="64291" tIns="32146" rIns="64291" bIns="32146"/>
          <a:lstStyle>
            <a:lvl1pPr marL="0" indent="0" algn="ctr">
              <a:buNone/>
              <a:defRPr sz="1700">
                <a:latin typeface="Tahoma" panose="020B0604030504040204" pitchFamily="34" charset="0"/>
                <a:ea typeface="Tahoma" panose="020B0604030504040204" pitchFamily="34" charset="0"/>
                <a:cs typeface="Tahoma" panose="020B0604030504040204" pitchFamily="34" charset="0"/>
              </a:defRPr>
            </a:lvl1pPr>
            <a:lvl2pPr marL="321457" indent="0" algn="ctr">
              <a:buNone/>
              <a:defRPr sz="1400"/>
            </a:lvl2pPr>
            <a:lvl3pPr marL="642915" indent="0" algn="ctr">
              <a:buNone/>
              <a:defRPr sz="1300"/>
            </a:lvl3pPr>
            <a:lvl4pPr marL="964372" indent="0" algn="ctr">
              <a:buNone/>
              <a:defRPr sz="1100"/>
            </a:lvl4pPr>
            <a:lvl5pPr marL="1285829" indent="0" algn="ctr">
              <a:buNone/>
              <a:defRPr sz="1100"/>
            </a:lvl5pPr>
            <a:lvl6pPr marL="1607287" indent="0" algn="ctr">
              <a:buNone/>
              <a:defRPr sz="1100"/>
            </a:lvl6pPr>
            <a:lvl7pPr marL="1928744" indent="0" algn="ctr">
              <a:buNone/>
              <a:defRPr sz="1100"/>
            </a:lvl7pPr>
            <a:lvl8pPr marL="2250201" indent="0" algn="ctr">
              <a:buNone/>
              <a:defRPr sz="1100"/>
            </a:lvl8pPr>
            <a:lvl9pPr marL="2571659" indent="0" algn="ctr">
              <a:buNone/>
              <a:defRPr sz="1100"/>
            </a:lvl9pPr>
          </a:lstStyle>
          <a:p>
            <a:endParaRPr lang="en-US" dirty="0"/>
          </a:p>
        </p:txBody>
      </p:sp>
    </p:spTree>
    <p:extLst>
      <p:ext uri="{BB962C8B-B14F-4D97-AF65-F5344CB8AC3E}">
        <p14:creationId xmlns:p14="http://schemas.microsoft.com/office/powerpoint/2010/main" xmlns="" val="3398491861"/>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TextBox 3"/>
          <p:cNvSpPr txBox="1"/>
          <p:nvPr userDrawn="1"/>
        </p:nvSpPr>
        <p:spPr>
          <a:xfrm>
            <a:off x="23979" y="1821656"/>
            <a:ext cx="9120037" cy="779060"/>
          </a:xfrm>
          <a:prstGeom prst="rect">
            <a:avLst/>
          </a:prstGeom>
          <a:noFill/>
        </p:spPr>
        <p:txBody>
          <a:bodyPr wrap="square" lIns="64291" tIns="32146" rIns="64291" bIns="32146" rtlCol="0">
            <a:spAutoFit/>
          </a:bodyPr>
          <a:lstStyle/>
          <a:p>
            <a:pPr algn="ctr" defTabSz="410751" hangingPunct="0"/>
            <a:r>
              <a:rPr lang="en-US" sz="4600" b="1" i="1" dirty="0" smtClean="0">
                <a:solidFill>
                  <a:srgbClr val="FFFFFF"/>
                </a:solidFill>
                <a:latin typeface="Tahoma" panose="020B0604030504040204" pitchFamily="34" charset="0"/>
                <a:ea typeface="Tahoma" panose="020B0604030504040204" pitchFamily="34" charset="0"/>
                <a:cs typeface="Tahoma" panose="020B0604030504040204" pitchFamily="34" charset="0"/>
                <a:sym typeface="Trebuchet MS" pitchFamily="-100" charset="0"/>
              </a:rPr>
              <a:t>Thank You</a:t>
            </a:r>
            <a:endParaRPr lang="en-US" sz="4600" b="1" i="1" dirty="0">
              <a:solidFill>
                <a:srgbClr val="FFFFFF"/>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p:txBody>
      </p:sp>
    </p:spTree>
    <p:extLst>
      <p:ext uri="{BB962C8B-B14F-4D97-AF65-F5344CB8AC3E}">
        <p14:creationId xmlns:p14="http://schemas.microsoft.com/office/powerpoint/2010/main" xmlns="" val="182773866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rebuchet-White Title Slide">
    <p:bg>
      <p:bgRef idx="1001">
        <a:schemeClr val="bg1"/>
      </p:bgRef>
    </p:bg>
    <p:spTree>
      <p:nvGrpSpPr>
        <p:cNvPr id="1" name=""/>
        <p:cNvGrpSpPr/>
        <p:nvPr/>
      </p:nvGrpSpPr>
      <p:grpSpPr>
        <a:xfrm>
          <a:off x="0" y="0"/>
          <a:ext cx="0" cy="0"/>
          <a:chOff x="0" y="0"/>
          <a:chExt cx="0" cy="0"/>
        </a:xfrm>
      </p:grpSpPr>
      <p:sp>
        <p:nvSpPr>
          <p:cNvPr id="4" name="Title Placeholder"/>
          <p:cNvSpPr>
            <a:spLocks noGrp="1"/>
          </p:cNvSpPr>
          <p:nvPr>
            <p:ph type="title"/>
          </p:nvPr>
        </p:nvSpPr>
        <p:spPr bwMode="auto">
          <a:xfrm>
            <a:off x="446501" y="1660956"/>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45" y="3643317"/>
            <a:ext cx="6860143" cy="816531"/>
          </a:xfrm>
          <a:prstGeom prst="rect">
            <a:avLst/>
          </a:prstGeom>
        </p:spPr>
        <p:txBody>
          <a:bodyPr lIns="64284" tIns="32142" rIns="64284" bIns="32142"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63" y="4815915"/>
            <a:ext cx="4769525" cy="411480"/>
          </a:xfrm>
          <a:prstGeom prst="rect">
            <a:avLst/>
          </a:prstGeom>
        </p:spPr>
        <p:txBody>
          <a:bodyPr lIns="64284" tIns="32142" rIns="64284" bIns="32142" anchor="ctr"/>
          <a:lstStyle>
            <a:lvl1pPr marL="0" algn="r">
              <a:spcBef>
                <a:spcPts val="0"/>
              </a:spcBef>
              <a:defRPr sz="1700"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3"/>
          </p:nvPr>
        </p:nvSpPr>
        <p:spPr>
          <a:xfrm>
            <a:off x="5944896" y="5259263"/>
            <a:ext cx="2057176" cy="365001"/>
          </a:xfrm>
        </p:spPr>
        <p:txBody>
          <a:bodyPr/>
          <a:lstStyle/>
          <a:p>
            <a:pPr algn="r"/>
            <a:endParaRPr>
              <a:solidFill>
                <a:srgbClr val="4F5858"/>
              </a:solidFill>
            </a:endParaRPr>
          </a:p>
        </p:txBody>
      </p:sp>
      <p:sp>
        <p:nvSpPr>
          <p:cNvPr id="2" name="Slide Number Placeholder 1"/>
          <p:cNvSpPr>
            <a:spLocks noGrp="1"/>
          </p:cNvSpPr>
          <p:nvPr>
            <p:ph type="sldNum" sz="quarter" idx="12"/>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31517298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rebuchet-Images-White Title Slide">
    <p:bg>
      <p:bgRef idx="1001">
        <a:schemeClr val="bg1"/>
      </p:bgRef>
    </p:bg>
    <p:spTree>
      <p:nvGrpSpPr>
        <p:cNvPr id="1" name=""/>
        <p:cNvGrpSpPr/>
        <p:nvPr/>
      </p:nvGrpSpPr>
      <p:grpSpPr>
        <a:xfrm>
          <a:off x="0" y="0"/>
          <a:ext cx="0" cy="0"/>
          <a:chOff x="0" y="0"/>
          <a:chExt cx="0" cy="0"/>
        </a:xfrm>
      </p:grpSpPr>
      <p:sp>
        <p:nvSpPr>
          <p:cNvPr id="6" name="AutoShape 5" descr="&quot;&quot;"/>
          <p:cNvSpPr>
            <a:spLocks/>
          </p:cNvSpPr>
          <p:nvPr userDrawn="1"/>
        </p:nvSpPr>
        <p:spPr bwMode="auto">
          <a:xfrm>
            <a:off x="2" y="481145"/>
            <a:ext cx="9161859" cy="128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49804"/>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09" hangingPunct="0">
              <a:defRPr/>
            </a:pPr>
            <a:endParaRPr lang="en-US" sz="1500" dirty="0">
              <a:solidFill>
                <a:srgbClr val="5C6670"/>
              </a:solidFill>
              <a:latin typeface="Trebuchet MS" pitchFamily="-100" charset="0"/>
              <a:sym typeface="Trebuchet MS" pitchFamily="-100" charset="0"/>
            </a:endParaRPr>
          </a:p>
        </p:txBody>
      </p:sp>
      <p:sp>
        <p:nvSpPr>
          <p:cNvPr id="9" name="Content Placeholder 11"/>
          <p:cNvSpPr>
            <a:spLocks noGrp="1"/>
          </p:cNvSpPr>
          <p:nvPr>
            <p:ph sz="quarter" idx="14" hasCustomPrompt="1"/>
          </p:nvPr>
        </p:nvSpPr>
        <p:spPr>
          <a:xfrm>
            <a:off x="446486" y="481145"/>
            <a:ext cx="1285875" cy="1285875"/>
          </a:xfrm>
          <a:prstGeom prst="rect">
            <a:avLst/>
          </a:prstGeom>
        </p:spPr>
        <p:txBody>
          <a:bodyPr lIns="64284" tIns="32142" rIns="64284" bIns="32142"/>
          <a:lstStyle>
            <a:lvl1pPr marL="0" indent="0">
              <a:defRPr lang="en-US" sz="1500" baseline="0" dirty="0">
                <a:solidFill>
                  <a:schemeClr val="bg1"/>
                </a:solidFill>
              </a:defRPr>
            </a:lvl1pPr>
          </a:lstStyle>
          <a:p>
            <a:pPr lvl="0"/>
            <a:r>
              <a:rPr lang="en-US" dirty="0" smtClean="0"/>
              <a:t>Click to add Image</a:t>
            </a:r>
            <a:endParaRPr lang="en-US" dirty="0"/>
          </a:p>
        </p:txBody>
      </p:sp>
      <p:sp>
        <p:nvSpPr>
          <p:cNvPr id="11" name="Content Placeholder 11"/>
          <p:cNvSpPr>
            <a:spLocks noGrp="1"/>
          </p:cNvSpPr>
          <p:nvPr>
            <p:ph sz="quarter" idx="16" hasCustomPrompt="1"/>
          </p:nvPr>
        </p:nvSpPr>
        <p:spPr>
          <a:xfrm>
            <a:off x="3929063" y="482237"/>
            <a:ext cx="1285875" cy="1285875"/>
          </a:xfrm>
          <a:prstGeom prst="rect">
            <a:avLst/>
          </a:prstGeom>
        </p:spPr>
        <p:txBody>
          <a:bodyPr lIns="64284" tIns="32142" rIns="64284" bIns="32142"/>
          <a:lstStyle>
            <a:lvl1pPr marL="0" marR="0" indent="0" algn="l" defTabSz="410709" rtl="0" eaLnBrk="0" fontAlgn="base" latinLnBrk="0" hangingPunct="0">
              <a:lnSpc>
                <a:spcPct val="100000"/>
              </a:lnSpc>
              <a:spcBef>
                <a:spcPts val="2953"/>
              </a:spcBef>
              <a:spcAft>
                <a:spcPct val="0"/>
              </a:spcAft>
              <a:buClrTx/>
              <a:buSzTx/>
              <a:buFontTx/>
              <a:buNone/>
              <a:tabLst/>
              <a:defRPr lang="en-US" sz="1500" baseline="0" dirty="0">
                <a:solidFill>
                  <a:schemeClr val="bg1"/>
                </a:solidFill>
              </a:defRPr>
            </a:lvl1pPr>
          </a:lstStyle>
          <a:p>
            <a:pPr marL="0" marR="0" lvl="0" indent="0" algn="l" defTabSz="410709"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10" name="Content Placeholder 11"/>
          <p:cNvSpPr>
            <a:spLocks noGrp="1"/>
          </p:cNvSpPr>
          <p:nvPr>
            <p:ph sz="quarter" idx="15" hasCustomPrompt="1"/>
          </p:nvPr>
        </p:nvSpPr>
        <p:spPr>
          <a:xfrm>
            <a:off x="7411643" y="481145"/>
            <a:ext cx="1285875" cy="1285875"/>
          </a:xfrm>
          <a:prstGeom prst="rect">
            <a:avLst/>
          </a:prstGeom>
        </p:spPr>
        <p:txBody>
          <a:bodyPr lIns="64284" tIns="32142" rIns="64284" bIns="32142"/>
          <a:lstStyle>
            <a:lvl1pPr marL="0" marR="0" indent="0" algn="l" defTabSz="410709" rtl="0" eaLnBrk="0" fontAlgn="base" latinLnBrk="0" hangingPunct="0">
              <a:lnSpc>
                <a:spcPct val="100000"/>
              </a:lnSpc>
              <a:spcBef>
                <a:spcPts val="2953"/>
              </a:spcBef>
              <a:spcAft>
                <a:spcPct val="0"/>
              </a:spcAft>
              <a:buClrTx/>
              <a:buSzTx/>
              <a:buFontTx/>
              <a:buNone/>
              <a:tabLst/>
              <a:defRPr lang="en-US" sz="1500" baseline="0" dirty="0">
                <a:solidFill>
                  <a:schemeClr val="bg1"/>
                </a:solidFill>
              </a:defRPr>
            </a:lvl1pPr>
          </a:lstStyle>
          <a:p>
            <a:pPr marL="0" marR="0" lvl="0" indent="0" algn="l" defTabSz="410709"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4" name="Title Placeholder"/>
          <p:cNvSpPr>
            <a:spLocks noGrp="1"/>
          </p:cNvSpPr>
          <p:nvPr>
            <p:ph type="title"/>
          </p:nvPr>
        </p:nvSpPr>
        <p:spPr bwMode="auto">
          <a:xfrm>
            <a:off x="446501" y="1660956"/>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45" y="3643317"/>
            <a:ext cx="6860143" cy="816531"/>
          </a:xfrm>
          <a:prstGeom prst="rect">
            <a:avLst/>
          </a:prstGeom>
        </p:spPr>
        <p:txBody>
          <a:bodyPr lIns="64284" tIns="32142" rIns="64284" bIns="32142"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63" y="4815915"/>
            <a:ext cx="4769525" cy="411480"/>
          </a:xfrm>
          <a:prstGeom prst="rect">
            <a:avLst/>
          </a:prstGeom>
        </p:spPr>
        <p:txBody>
          <a:bodyPr lIns="64284" tIns="32142" rIns="64284" bIns="32142" anchor="ctr"/>
          <a:lstStyle>
            <a:lvl1pPr marL="0" algn="r">
              <a:spcBef>
                <a:spcPts val="0"/>
              </a:spcBef>
              <a:defRPr sz="1700"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8"/>
          </p:nvPr>
        </p:nvSpPr>
        <p:spPr>
          <a:xfrm>
            <a:off x="5944896" y="5259263"/>
            <a:ext cx="2057176" cy="365001"/>
          </a:xfrm>
        </p:spPr>
        <p:txBody>
          <a:bodyPr/>
          <a:lstStyle/>
          <a:p>
            <a:pPr algn="r"/>
            <a:endParaRPr>
              <a:solidFill>
                <a:srgbClr val="4F5858"/>
              </a:solidFill>
            </a:endParaRPr>
          </a:p>
        </p:txBody>
      </p:sp>
      <p:sp>
        <p:nvSpPr>
          <p:cNvPr id="2" name="Slide Number Placeholder 1"/>
          <p:cNvSpPr>
            <a:spLocks noGrp="1"/>
          </p:cNvSpPr>
          <p:nvPr>
            <p:ph type="sldNum" sz="quarter" idx="17"/>
          </p:nvPr>
        </p:nvSpPr>
        <p:spPr/>
        <p:txBody>
          <a:bodyPr/>
          <a:lstStyle/>
          <a:p>
            <a:fld id="{7CD4B2A3-DF06-4EAB-85AB-0641A4D150A0}"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xmlns="" val="3136345573"/>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rebuchet-Images 2-White Title Slide">
    <p:bg>
      <p:bgRef idx="1001">
        <a:schemeClr val="bg1"/>
      </p:bgRef>
    </p:bg>
    <p:spTree>
      <p:nvGrpSpPr>
        <p:cNvPr id="1" name=""/>
        <p:cNvGrpSpPr/>
        <p:nvPr/>
      </p:nvGrpSpPr>
      <p:grpSpPr>
        <a:xfrm>
          <a:off x="0" y="0"/>
          <a:ext cx="0" cy="0"/>
          <a:chOff x="0" y="0"/>
          <a:chExt cx="0" cy="0"/>
        </a:xfrm>
      </p:grpSpPr>
      <p:sp>
        <p:nvSpPr>
          <p:cNvPr id="12" name="AutoShape 5" descr="&quot;&quot;"/>
          <p:cNvSpPr>
            <a:spLocks/>
          </p:cNvSpPr>
          <p:nvPr userDrawn="1"/>
        </p:nvSpPr>
        <p:spPr bwMode="auto">
          <a:xfrm rot="5400000">
            <a:off x="-2359581" y="2359597"/>
            <a:ext cx="6107906" cy="1388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50196"/>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09" hangingPunct="0"/>
            <a:endParaRPr lang="en-US" sz="1500">
              <a:solidFill>
                <a:srgbClr val="5C6670"/>
              </a:solidFill>
              <a:latin typeface="Trebuchet MS" pitchFamily="-100" charset="0"/>
              <a:sym typeface="Trebuchet MS" pitchFamily="-100" charset="0"/>
            </a:endParaRPr>
          </a:p>
        </p:txBody>
      </p:sp>
      <p:sp>
        <p:nvSpPr>
          <p:cNvPr id="13" name="Content Placeholder 11"/>
          <p:cNvSpPr>
            <a:spLocks noGrp="1"/>
          </p:cNvSpPr>
          <p:nvPr>
            <p:ph sz="quarter" idx="17" hasCustomPrompt="1"/>
          </p:nvPr>
        </p:nvSpPr>
        <p:spPr>
          <a:xfrm>
            <a:off x="-25716" y="368633"/>
            <a:ext cx="1414463" cy="1414463"/>
          </a:xfrm>
          <a:prstGeom prst="rect">
            <a:avLst/>
          </a:prstGeom>
        </p:spPr>
        <p:txBody>
          <a:bodyPr lIns="64284" tIns="32142" rIns="64284" bIns="32142"/>
          <a:lstStyle>
            <a:lvl1pPr marL="0" indent="0">
              <a:defRPr sz="1500" baseline="0">
                <a:solidFill>
                  <a:schemeClr val="bg1"/>
                </a:solidFill>
              </a:defRPr>
            </a:lvl1pPr>
          </a:lstStyle>
          <a:p>
            <a:pPr lvl="0"/>
            <a:r>
              <a:rPr lang="en-US" dirty="0" smtClean="0"/>
              <a:t>Click to add Image</a:t>
            </a:r>
            <a:endParaRPr lang="en-US" dirty="0"/>
          </a:p>
        </p:txBody>
      </p:sp>
      <p:sp>
        <p:nvSpPr>
          <p:cNvPr id="15" name="Content Placeholder 11"/>
          <p:cNvSpPr>
            <a:spLocks noGrp="1"/>
          </p:cNvSpPr>
          <p:nvPr>
            <p:ph sz="quarter" idx="19" hasCustomPrompt="1"/>
          </p:nvPr>
        </p:nvSpPr>
        <p:spPr>
          <a:xfrm>
            <a:off x="-25716" y="2351569"/>
            <a:ext cx="1414463" cy="1414463"/>
          </a:xfrm>
          <a:prstGeom prst="rect">
            <a:avLst/>
          </a:prstGeom>
        </p:spPr>
        <p:txBody>
          <a:bodyPr lIns="64284" tIns="32142" rIns="64284" bIns="32142"/>
          <a:lstStyle>
            <a:lvl1pPr marL="0" indent="0">
              <a:defRPr sz="1500">
                <a:solidFill>
                  <a:schemeClr val="bg1"/>
                </a:solidFill>
              </a:defRPr>
            </a:lvl1pPr>
          </a:lstStyle>
          <a:p>
            <a:pPr lvl="0"/>
            <a:r>
              <a:rPr lang="en-US" dirty="0" smtClean="0"/>
              <a:t>Click to add Image</a:t>
            </a:r>
            <a:endParaRPr lang="en-US" dirty="0"/>
          </a:p>
        </p:txBody>
      </p:sp>
      <p:sp>
        <p:nvSpPr>
          <p:cNvPr id="14" name="Content Placeholder 11"/>
          <p:cNvSpPr>
            <a:spLocks noGrp="1"/>
          </p:cNvSpPr>
          <p:nvPr>
            <p:ph sz="quarter" idx="18" hasCustomPrompt="1"/>
          </p:nvPr>
        </p:nvSpPr>
        <p:spPr>
          <a:xfrm>
            <a:off x="-25716" y="4334504"/>
            <a:ext cx="1414463" cy="1414463"/>
          </a:xfrm>
          <a:prstGeom prst="rect">
            <a:avLst/>
          </a:prstGeom>
        </p:spPr>
        <p:txBody>
          <a:bodyPr lIns="64284" tIns="32142" rIns="64284" bIns="32142"/>
          <a:lstStyle>
            <a:lvl1pPr marL="0" indent="0">
              <a:defRPr sz="1500">
                <a:solidFill>
                  <a:schemeClr val="bg1"/>
                </a:solidFill>
              </a:defRPr>
            </a:lvl1pPr>
          </a:lstStyle>
          <a:p>
            <a:pPr lvl="0"/>
            <a:r>
              <a:rPr lang="en-US" dirty="0" smtClean="0"/>
              <a:t>Click to add Image</a:t>
            </a:r>
            <a:endParaRPr lang="en-US" dirty="0"/>
          </a:p>
        </p:txBody>
      </p:sp>
      <p:sp>
        <p:nvSpPr>
          <p:cNvPr id="4" name="Title Placeholder"/>
          <p:cNvSpPr>
            <a:spLocks noGrp="1"/>
          </p:cNvSpPr>
          <p:nvPr>
            <p:ph type="title"/>
          </p:nvPr>
        </p:nvSpPr>
        <p:spPr bwMode="auto">
          <a:xfrm>
            <a:off x="446501" y="1660956"/>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837389" y="3643317"/>
            <a:ext cx="6860143" cy="816531"/>
          </a:xfrm>
          <a:prstGeom prst="rect">
            <a:avLst/>
          </a:prstGeom>
        </p:spPr>
        <p:txBody>
          <a:bodyPr lIns="64284" tIns="32142" rIns="64284" bIns="32142"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928007" y="4815915"/>
            <a:ext cx="4769525" cy="411480"/>
          </a:xfrm>
          <a:prstGeom prst="rect">
            <a:avLst/>
          </a:prstGeom>
        </p:spPr>
        <p:txBody>
          <a:bodyPr lIns="64284" tIns="32142" rIns="64284" bIns="32142" anchor="ctr"/>
          <a:lstStyle>
            <a:lvl1pPr marL="0" algn="r">
              <a:spcBef>
                <a:spcPts val="0"/>
              </a:spcBef>
              <a:defRPr sz="1700"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21"/>
          </p:nvPr>
        </p:nvSpPr>
        <p:spPr>
          <a:xfrm>
            <a:off x="6642126" y="5259263"/>
            <a:ext cx="2057176" cy="365001"/>
          </a:xfrm>
        </p:spPr>
        <p:txBody>
          <a:bodyPr/>
          <a:lstStyle/>
          <a:p>
            <a:pPr algn="r"/>
            <a:endParaRPr>
              <a:solidFill>
                <a:srgbClr val="4F5858"/>
              </a:solidFill>
            </a:endParaRPr>
          </a:p>
        </p:txBody>
      </p:sp>
      <p:sp>
        <p:nvSpPr>
          <p:cNvPr id="2" name="Slide Number Placeholder 1"/>
          <p:cNvSpPr>
            <a:spLocks noGrp="1"/>
          </p:cNvSpPr>
          <p:nvPr>
            <p:ph type="sldNum" sz="quarter" idx="20"/>
          </p:nvPr>
        </p:nvSpPr>
        <p:spPr/>
        <p:txBody>
          <a:bodyPr/>
          <a:lstStyle/>
          <a:p>
            <a:fld id="{7CD4B2A3-DF06-4EAB-85AB-0641A4D150A0}"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xmlns="" val="374074265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rebuchet-White Mission Slide">
    <p:spTree>
      <p:nvGrpSpPr>
        <p:cNvPr id="1" name=""/>
        <p:cNvGrpSpPr/>
        <p:nvPr/>
      </p:nvGrpSpPr>
      <p:grpSpPr>
        <a:xfrm>
          <a:off x="0" y="0"/>
          <a:ext cx="0" cy="0"/>
          <a:chOff x="0" y="0"/>
          <a:chExt cx="0" cy="0"/>
        </a:xfrm>
      </p:grpSpPr>
      <p:sp>
        <p:nvSpPr>
          <p:cNvPr id="6" name="TextBox 5"/>
          <p:cNvSpPr txBox="1"/>
          <p:nvPr userDrawn="1"/>
        </p:nvSpPr>
        <p:spPr>
          <a:xfrm>
            <a:off x="628426" y="642937"/>
            <a:ext cx="7661672" cy="779060"/>
          </a:xfrm>
          <a:prstGeom prst="rect">
            <a:avLst/>
          </a:prstGeom>
          <a:noFill/>
        </p:spPr>
        <p:txBody>
          <a:bodyPr wrap="square" lIns="64284" tIns="32142" rIns="64284" bIns="32142" rtlCol="0" anchor="ctr">
            <a:spAutoFit/>
          </a:bodyPr>
          <a:lstStyle/>
          <a:p>
            <a:pPr defTabSz="410709" hangingPunct="0"/>
            <a:r>
              <a:rPr lang="en-US" sz="4600" b="1" i="1" dirty="0" smtClean="0">
                <a:solidFill>
                  <a:srgbClr val="4F5858"/>
                </a:solidFill>
                <a:latin typeface="Trebuchet MS" pitchFamily="-100" charset="0"/>
                <a:sym typeface="Trebuchet MS" pitchFamily="-100" charset="0"/>
              </a:rPr>
              <a:t>Our Mission</a:t>
            </a:r>
            <a:endParaRPr lang="en-US" sz="4600" b="1" i="1" dirty="0">
              <a:solidFill>
                <a:srgbClr val="4F5858"/>
              </a:solidFill>
              <a:latin typeface="Trebuchet MS" pitchFamily="-100" charset="0"/>
              <a:sym typeface="Trebuchet MS" pitchFamily="-100" charset="0"/>
            </a:endParaRPr>
          </a:p>
        </p:txBody>
      </p:sp>
      <p:sp>
        <p:nvSpPr>
          <p:cNvPr id="5" name="TextBox 4"/>
          <p:cNvSpPr txBox="1"/>
          <p:nvPr userDrawn="1"/>
        </p:nvSpPr>
        <p:spPr>
          <a:xfrm>
            <a:off x="628429" y="1996165"/>
            <a:ext cx="7887146" cy="2865678"/>
          </a:xfrm>
          <a:prstGeom prst="rect">
            <a:avLst/>
          </a:prstGeom>
          <a:noFill/>
        </p:spPr>
        <p:txBody>
          <a:bodyPr wrap="square" lIns="64284" tIns="32142" rIns="64284" bIns="32142" rtlCol="0" anchor="ctr">
            <a:spAutoFit/>
          </a:bodyPr>
          <a:lstStyle/>
          <a:p>
            <a:pPr algn="ctr" defTabSz="410709" hangingPunct="0">
              <a:defRPr/>
            </a:pPr>
            <a:r>
              <a:rPr lang="en-US" sz="4200" b="1" dirty="0" smtClean="0">
                <a:solidFill>
                  <a:srgbClr val="4F5858"/>
                </a:solidFill>
                <a:latin typeface="Trebuchet MS" pitchFamily="-100" charset="0"/>
                <a:sym typeface="Trebuchet MS" pitchFamily="-100" charset="0"/>
              </a:rPr>
              <a:t>Improving</a:t>
            </a:r>
            <a:r>
              <a:rPr lang="en-US" sz="4200" dirty="0" smtClean="0">
                <a:solidFill>
                  <a:srgbClr val="4F5858"/>
                </a:solidFill>
                <a:latin typeface="Trebuchet MS" pitchFamily="-100" charset="0"/>
                <a:sym typeface="Trebuchet MS" pitchFamily="-100" charset="0"/>
              </a:rPr>
              <a:t> </a:t>
            </a:r>
            <a:r>
              <a:rPr lang="en-US" sz="3800" dirty="0" smtClean="0">
                <a:solidFill>
                  <a:srgbClr val="4F5858"/>
                </a:solidFill>
                <a:latin typeface="Trebuchet MS" pitchFamily="-100" charset="0"/>
                <a:sym typeface="Trebuchet MS" pitchFamily="-100" charset="0"/>
              </a:rPr>
              <a:t>health care access and outcomes for the </a:t>
            </a:r>
            <a:r>
              <a:rPr lang="en-US" sz="4200" b="1" dirty="0" smtClean="0">
                <a:solidFill>
                  <a:srgbClr val="4F5858"/>
                </a:solidFill>
                <a:latin typeface="Trebuchet MS" pitchFamily="-100" charset="0"/>
                <a:sym typeface="Trebuchet MS" pitchFamily="-100" charset="0"/>
              </a:rPr>
              <a:t>people</a:t>
            </a:r>
            <a:r>
              <a:rPr lang="en-US" sz="4200" dirty="0" smtClean="0">
                <a:solidFill>
                  <a:srgbClr val="4F5858"/>
                </a:solidFill>
                <a:latin typeface="Trebuchet MS" pitchFamily="-100" charset="0"/>
                <a:sym typeface="Trebuchet MS" pitchFamily="-100" charset="0"/>
              </a:rPr>
              <a:t> </a:t>
            </a:r>
            <a:r>
              <a:rPr lang="en-US" sz="3800" dirty="0" smtClean="0">
                <a:solidFill>
                  <a:srgbClr val="4F5858"/>
                </a:solidFill>
                <a:latin typeface="Trebuchet MS" pitchFamily="-100" charset="0"/>
                <a:sym typeface="Trebuchet MS" pitchFamily="-100" charset="0"/>
              </a:rPr>
              <a:t>we serve while demonstrating sound stewardship of financial </a:t>
            </a:r>
            <a:r>
              <a:rPr lang="en-US" sz="4200" b="1" dirty="0" smtClean="0">
                <a:solidFill>
                  <a:srgbClr val="4F5858"/>
                </a:solidFill>
                <a:latin typeface="Trebuchet MS" pitchFamily="-100" charset="0"/>
                <a:sym typeface="Trebuchet MS" pitchFamily="-100" charset="0"/>
              </a:rPr>
              <a:t>resources</a:t>
            </a:r>
            <a:endParaRPr lang="en-US" sz="3800" b="1" dirty="0" smtClean="0">
              <a:solidFill>
                <a:srgbClr val="4F5858"/>
              </a:solidFill>
              <a:latin typeface="Trebuchet MS" pitchFamily="-100" charset="0"/>
              <a:sym typeface="Trebuchet MS" pitchFamily="-100" charset="0"/>
            </a:endParaRPr>
          </a:p>
          <a:p>
            <a:pPr defTabSz="410709" hangingPunct="0"/>
            <a:endParaRPr lang="en-US" dirty="0">
              <a:solidFill>
                <a:srgbClr val="4F5858"/>
              </a:solidFill>
              <a:latin typeface="Trebuchet MS" pitchFamily="-100" charset="0"/>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xmlns="" val="1906879609"/>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05675"/>
            <a:ext cx="8229600" cy="1020762"/>
          </a:xfrm>
        </p:spPr>
        <p:txBody>
          <a:bodyPr/>
          <a:lstStyle>
            <a:lvl1pPr>
              <a:defRPr>
                <a:solidFill>
                  <a:schemeClr val="bg1"/>
                </a:solidFill>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457200" y="1242392"/>
            <a:ext cx="4038600" cy="48837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42392"/>
            <a:ext cx="4038600" cy="48837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FF43DCE-D110-4C9E-B059-279425B7A44E}" type="slidenum">
              <a:rPr lang="en-US" altLang="en-US"/>
              <a:pPr>
                <a:defRPr/>
              </a:pPr>
              <a:t>‹#›</a:t>
            </a:fld>
            <a:endParaRPr lang="en-US"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rebuchet-White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429" y="642969"/>
            <a:ext cx="7887146" cy="813039"/>
          </a:xfrm>
          <a:prstGeom prst="rect">
            <a:avLst/>
          </a:prstGeom>
        </p:spPr>
        <p:txBody>
          <a:bodyPr anchor="ctr"/>
          <a:lstStyle>
            <a:lvl1pPr algn="ctr">
              <a:defRPr sz="4200">
                <a:solidFill>
                  <a:schemeClr val="tx1"/>
                </a:solidFill>
              </a:defRPr>
            </a:lvl1pPr>
          </a:lstStyle>
          <a:p>
            <a:r>
              <a:rPr lang="en-US" dirty="0" smtClean="0"/>
              <a:t>Click to edit Slide title</a:t>
            </a:r>
            <a:endParaRPr lang="en-US" dirty="0"/>
          </a:p>
        </p:txBody>
      </p:sp>
      <p:sp>
        <p:nvSpPr>
          <p:cNvPr id="4" name="Content Placeholder 3"/>
          <p:cNvSpPr>
            <a:spLocks noGrp="1"/>
          </p:cNvSpPr>
          <p:nvPr>
            <p:ph sz="quarter" idx="10" hasCustomPrompt="1"/>
          </p:nvPr>
        </p:nvSpPr>
        <p:spPr>
          <a:xfrm>
            <a:off x="628429" y="1714501"/>
            <a:ext cx="7887146" cy="4234815"/>
          </a:xfrm>
          <a:prstGeom prst="rect">
            <a:avLst/>
          </a:prstGeom>
        </p:spPr>
        <p:txBody>
          <a:bodyPr lIns="64284" tIns="32142" rIns="64284" bIns="32142"/>
          <a:lstStyle>
            <a:lvl1pPr marL="241068" indent="-241068">
              <a:spcBef>
                <a:spcPts val="540"/>
              </a:spcBef>
              <a:buFont typeface="Arial" panose="020B0604020202020204" pitchFamily="34" charset="0"/>
              <a:buChar char="•"/>
              <a:defRPr sz="2500" baseline="0">
                <a:solidFill>
                  <a:schemeClr val="tx1"/>
                </a:solidFill>
              </a:defRPr>
            </a:lvl1pPr>
            <a:lvl2pPr marL="562492" indent="-241068">
              <a:spcBef>
                <a:spcPts val="540"/>
              </a:spcBef>
              <a:buSzPct val="75000"/>
              <a:buFont typeface="Wingdings" panose="05000000000000000000" pitchFamily="2" charset="2"/>
              <a:buChar char="Ø"/>
              <a:defRPr sz="2200" baseline="0">
                <a:solidFill>
                  <a:schemeClr val="tx1"/>
                </a:solidFill>
              </a:defRPr>
            </a:lvl2pPr>
            <a:lvl3pPr marL="843739" indent="-200890">
              <a:spcBef>
                <a:spcPts val="540"/>
              </a:spcBef>
              <a:buSzPct val="75000"/>
              <a:buFont typeface="Wingdings" panose="05000000000000000000" pitchFamily="2" charset="2"/>
              <a:buChar char="§"/>
              <a:defRPr sz="2000">
                <a:solidFill>
                  <a:schemeClr val="tx1"/>
                </a:solidFill>
              </a:defRPr>
            </a:lvl3pPr>
            <a:lvl4pPr marL="1041282" indent="-154016">
              <a:spcBef>
                <a:spcPts val="540"/>
              </a:spcBef>
              <a:buFont typeface="Arial" panose="020B0604020202020204" pitchFamily="34" charset="0"/>
              <a:buChar char="•"/>
              <a:defRPr sz="1700">
                <a:solidFill>
                  <a:schemeClr val="tx1"/>
                </a:solidFill>
              </a:defRPr>
            </a:lvl4pPr>
            <a:lvl5pPr marL="964274" indent="-321424">
              <a:spcBef>
                <a:spcPts val="540"/>
              </a:spcBef>
              <a:buFont typeface="Arial" panose="020B0604020202020204" pitchFamily="34" charset="0"/>
              <a:buChar char="•"/>
              <a:defRPr sz="1400"/>
            </a:lvl5pPr>
          </a:lstStyle>
          <a:p>
            <a:pPr lvl="0"/>
            <a:r>
              <a:rPr lang="en-US" dirty="0" smtClean="0"/>
              <a:t>Use bullet points sparingly</a:t>
            </a:r>
          </a:p>
          <a:p>
            <a:pPr lvl="1"/>
            <a:r>
              <a:rPr lang="en-US" dirty="0" smtClean="0"/>
              <a:t>Try to keep it at 3 – 5 per slide</a:t>
            </a:r>
          </a:p>
          <a:p>
            <a:pPr lvl="0"/>
            <a:r>
              <a:rPr lang="en-US" dirty="0" smtClean="0"/>
              <a:t>Only represent key ideas</a:t>
            </a:r>
          </a:p>
          <a:p>
            <a:pPr lvl="0"/>
            <a:r>
              <a:rPr lang="en-US" dirty="0" smtClean="0"/>
              <a:t>Examine your font size</a:t>
            </a:r>
          </a:p>
          <a:p>
            <a:pPr lvl="1"/>
            <a:r>
              <a:rPr lang="en-US" dirty="0" smtClean="0"/>
              <a:t>Don’t go below 20 </a:t>
            </a:r>
          </a:p>
          <a:p>
            <a:pPr lvl="0"/>
            <a:r>
              <a:rPr lang="en-US" dirty="0" smtClean="0"/>
              <a:t>Only add images/other media if relevant</a:t>
            </a:r>
          </a:p>
          <a:p>
            <a:pPr lvl="1"/>
            <a:r>
              <a:rPr lang="en-US" dirty="0" smtClean="0"/>
              <a:t>Second level</a:t>
            </a:r>
          </a:p>
          <a:p>
            <a:pPr lvl="2"/>
            <a:r>
              <a:rPr lang="en-US" dirty="0" smtClean="0"/>
              <a:t>Third level</a:t>
            </a:r>
          </a:p>
          <a:p>
            <a:pPr lvl="3"/>
            <a:r>
              <a:rPr lang="en-US" dirty="0" smtClean="0"/>
              <a:t>Fourth level (if you MUST)</a:t>
            </a:r>
          </a:p>
        </p:txBody>
      </p:sp>
      <p:sp>
        <p:nvSpPr>
          <p:cNvPr id="3" name="Slide Number Placeholder 2"/>
          <p:cNvSpPr>
            <a:spLocks noGrp="1"/>
          </p:cNvSpPr>
          <p:nvPr>
            <p:ph type="sldNum" sz="quarter" idx="11"/>
          </p:nvPr>
        </p:nvSpPr>
        <p:spPr/>
        <p:txBody>
          <a:bodyPr/>
          <a:lstStyle/>
          <a:p>
            <a:fld id="{7CD4B2A3-DF06-4EAB-85AB-0641A4D150A0}"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xmlns="" val="4288456058"/>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rebuchet-White-Graphics and Content">
    <p:spTree>
      <p:nvGrpSpPr>
        <p:cNvPr id="1" name=""/>
        <p:cNvGrpSpPr/>
        <p:nvPr/>
      </p:nvGrpSpPr>
      <p:grpSpPr>
        <a:xfrm>
          <a:off x="0" y="0"/>
          <a:ext cx="0" cy="0"/>
          <a:chOff x="0" y="0"/>
          <a:chExt cx="0" cy="0"/>
        </a:xfrm>
      </p:grpSpPr>
      <p:sp>
        <p:nvSpPr>
          <p:cNvPr id="17" name="Text Placeholder 7"/>
          <p:cNvSpPr>
            <a:spLocks noGrp="1"/>
          </p:cNvSpPr>
          <p:nvPr>
            <p:ph type="body" sz="quarter" idx="15" hasCustomPrompt="1"/>
          </p:nvPr>
        </p:nvSpPr>
        <p:spPr>
          <a:xfrm>
            <a:off x="630096" y="642971"/>
            <a:ext cx="7888843" cy="816531"/>
          </a:xfrm>
          <a:prstGeom prst="rect">
            <a:avLst/>
          </a:prstGeom>
        </p:spPr>
        <p:txBody>
          <a:bodyPr vert="horz" lIns="64284" tIns="32142" rIns="64284" bIns="32142" rtlCol="0" anchor="ctr">
            <a:normAutofit/>
          </a:bodyPr>
          <a:lstStyle>
            <a:lvl1pPr>
              <a:defRPr lang="en-US" sz="4200" b="1" i="1" u="none" baseline="0" dirty="0">
                <a:solidFill>
                  <a:schemeClr val="tx1"/>
                </a:solidFill>
                <a:latin typeface="+mj-lt"/>
                <a:ea typeface="+mj-ea"/>
                <a:cs typeface="+mj-cs"/>
              </a:defRPr>
            </a:lvl1pPr>
          </a:lstStyle>
          <a:p>
            <a:pPr lvl="0" algn="ctr">
              <a:spcBef>
                <a:spcPct val="0"/>
              </a:spcBef>
            </a:pPr>
            <a:r>
              <a:rPr lang="en-US" dirty="0" smtClean="0"/>
              <a:t>Replace Bullets with Images</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5" name="Content Placeholder 4"/>
          <p:cNvSpPr>
            <a:spLocks noGrp="1"/>
          </p:cNvSpPr>
          <p:nvPr>
            <p:ph sz="quarter" idx="20" hasCustomPrompt="1"/>
          </p:nvPr>
        </p:nvSpPr>
        <p:spPr>
          <a:xfrm>
            <a:off x="533640" y="1716644"/>
            <a:ext cx="2591038" cy="3645456"/>
          </a:xfrm>
          <a:prstGeom prst="rect">
            <a:avLst/>
          </a:prstGeom>
          <a:ln w="19050">
            <a:solidFill>
              <a:schemeClr val="tx1"/>
            </a:solidFill>
          </a:ln>
          <a:effectLst>
            <a:reflection blurRad="6350" stA="52000" endA="300" endPos="35000" dir="5400000" sy="-100000" algn="bl" rotWithShape="0"/>
          </a:effectLst>
        </p:spPr>
        <p:txBody>
          <a:bodyPr lIns="64284" tIns="32142" rIns="64284" bIns="32142"/>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0" name="Content Placeholder 4"/>
          <p:cNvSpPr>
            <a:spLocks noGrp="1"/>
          </p:cNvSpPr>
          <p:nvPr>
            <p:ph sz="quarter" idx="21" hasCustomPrompt="1"/>
          </p:nvPr>
        </p:nvSpPr>
        <p:spPr>
          <a:xfrm>
            <a:off x="5972889" y="1716644"/>
            <a:ext cx="2591038" cy="3645456"/>
          </a:xfrm>
          <a:prstGeom prst="rect">
            <a:avLst/>
          </a:prstGeom>
          <a:ln w="19050">
            <a:solidFill>
              <a:schemeClr val="tx1"/>
            </a:solidFill>
          </a:ln>
          <a:effectLst>
            <a:reflection blurRad="6350" stA="52000" endA="300" endPos="35000" dir="5400000" sy="-100000" algn="bl" rotWithShape="0"/>
          </a:effectLst>
        </p:spPr>
        <p:txBody>
          <a:bodyPr lIns="64284" tIns="32142" rIns="64284" bIns="32142"/>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2" name="Content Placeholder 4"/>
          <p:cNvSpPr>
            <a:spLocks noGrp="1"/>
          </p:cNvSpPr>
          <p:nvPr>
            <p:ph sz="quarter" idx="22" hasCustomPrompt="1"/>
          </p:nvPr>
        </p:nvSpPr>
        <p:spPr>
          <a:xfrm>
            <a:off x="3246834" y="1716643"/>
            <a:ext cx="2591038" cy="1665208"/>
          </a:xfrm>
          <a:prstGeom prst="rect">
            <a:avLst/>
          </a:prstGeom>
          <a:ln w="19050">
            <a:solidFill>
              <a:schemeClr val="tx1"/>
            </a:solidFill>
          </a:ln>
          <a:effectLst>
            <a:reflection blurRad="6350" stA="52000" endA="300" endPos="35000" dir="5400000" sy="-100000" algn="bl" rotWithShape="0"/>
          </a:effectLst>
        </p:spPr>
        <p:txBody>
          <a:bodyPr lIns="64284" tIns="32142" rIns="64284" bIns="32142"/>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6" name="Content Placeholder 4"/>
          <p:cNvSpPr>
            <a:spLocks noGrp="1"/>
          </p:cNvSpPr>
          <p:nvPr>
            <p:ph sz="quarter" idx="23" hasCustomPrompt="1"/>
          </p:nvPr>
        </p:nvSpPr>
        <p:spPr>
          <a:xfrm>
            <a:off x="3246834" y="3696891"/>
            <a:ext cx="2591038" cy="1665208"/>
          </a:xfrm>
          <a:prstGeom prst="rect">
            <a:avLst/>
          </a:prstGeom>
          <a:ln w="19050">
            <a:solidFill>
              <a:schemeClr val="tx1"/>
            </a:solidFill>
          </a:ln>
          <a:effectLst>
            <a:reflection blurRad="6350" stA="52000" endA="300" endPos="35000" dir="5400000" sy="-100000" algn="bl" rotWithShape="0"/>
          </a:effectLst>
        </p:spPr>
        <p:txBody>
          <a:bodyPr lIns="64284" tIns="32142" rIns="64284" bIns="32142"/>
          <a:lstStyle>
            <a:lvl1pPr>
              <a:defRPr lang="en-US" baseline="0" dirty="0">
                <a:solidFill>
                  <a:schemeClr val="tx1"/>
                </a:solidFill>
              </a:defRPr>
            </a:lvl1pPr>
          </a:lstStyle>
          <a:p>
            <a:pPr marL="0" lvl="0" indent="0"/>
            <a:r>
              <a:rPr lang="en-US" dirty="0" smtClean="0"/>
              <a:t>Insert image or other media</a:t>
            </a:r>
            <a:endParaRPr lang="en-US" dirty="0"/>
          </a:p>
        </p:txBody>
      </p:sp>
    </p:spTree>
    <p:extLst>
      <p:ext uri="{BB962C8B-B14F-4D97-AF65-F5344CB8AC3E}">
        <p14:creationId xmlns:p14="http://schemas.microsoft.com/office/powerpoint/2010/main" xmlns="" val="2208084078"/>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rebuchet and Verdana-White-Text Content">
    <p:spTree>
      <p:nvGrpSpPr>
        <p:cNvPr id="1" name=""/>
        <p:cNvGrpSpPr/>
        <p:nvPr/>
      </p:nvGrpSpPr>
      <p:grpSpPr>
        <a:xfrm>
          <a:off x="0" y="0"/>
          <a:ext cx="0" cy="0"/>
          <a:chOff x="0" y="0"/>
          <a:chExt cx="0" cy="0"/>
        </a:xfrm>
      </p:grpSpPr>
      <p:pic>
        <p:nvPicPr>
          <p:cNvPr id="8" name="Picture 7" descr="&quot;&quot;"/>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37448" t="21953" r="38610" b="26798"/>
          <a:stretch/>
        </p:blipFill>
        <p:spPr>
          <a:xfrm>
            <a:off x="3760992" y="1802073"/>
            <a:ext cx="942304" cy="2591334"/>
          </a:xfrm>
          <a:prstGeom prst="rect">
            <a:avLst/>
          </a:prstGeom>
        </p:spPr>
      </p:pic>
      <p:sp>
        <p:nvSpPr>
          <p:cNvPr id="4" name="Text Placeholder 4"/>
          <p:cNvSpPr>
            <a:spLocks noGrp="1"/>
          </p:cNvSpPr>
          <p:nvPr>
            <p:ph type="body" sz="quarter" idx="11" hasCustomPrompt="1"/>
          </p:nvPr>
        </p:nvSpPr>
        <p:spPr>
          <a:xfrm>
            <a:off x="285768" y="2050252"/>
            <a:ext cx="3615851" cy="1820708"/>
          </a:xfrm>
          <a:prstGeom prst="rect">
            <a:avLst/>
          </a:prstGeom>
        </p:spPr>
        <p:txBody>
          <a:bodyPr lIns="64284" tIns="32142" rIns="64284" bIns="32142" anchor="ctr"/>
          <a:lstStyle>
            <a:lvl1pPr marL="0" indent="0">
              <a:buNone/>
              <a:defRPr sz="4200"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YOUR MAIN IDEA</a:t>
            </a:r>
            <a:endParaRPr lang="en-US" dirty="0"/>
          </a:p>
        </p:txBody>
      </p:sp>
      <p:sp>
        <p:nvSpPr>
          <p:cNvPr id="7" name="Text Placeholder 6"/>
          <p:cNvSpPr>
            <a:spLocks noGrp="1"/>
          </p:cNvSpPr>
          <p:nvPr>
            <p:ph type="body" sz="quarter" idx="12" hasCustomPrompt="1"/>
          </p:nvPr>
        </p:nvSpPr>
        <p:spPr>
          <a:xfrm>
            <a:off x="4609878" y="1350169"/>
            <a:ext cx="4024789" cy="3516868"/>
          </a:xfrm>
          <a:prstGeom prst="rect">
            <a:avLst/>
          </a:prstGeom>
        </p:spPr>
        <p:txBody>
          <a:bodyPr lIns="64284" tIns="32142" rIns="64284" bIns="32142"/>
          <a:lstStyle>
            <a:lvl1pPr>
              <a:defRPr lang="en-US" sz="2500" baseline="0" smtClean="0">
                <a:solidFill>
                  <a:schemeClr val="tx1"/>
                </a:solidFill>
              </a:defRPr>
            </a:lvl1pPr>
            <a:lvl2pPr>
              <a:defRPr lang="en-US" sz="2200" baseline="0" smtClean="0">
                <a:solidFill>
                  <a:schemeClr val="tx1"/>
                </a:solidFill>
              </a:defRPr>
            </a:lvl2pPr>
            <a:lvl3pPr>
              <a:defRPr lang="en-US" sz="2000" smtClean="0">
                <a:solidFill>
                  <a:schemeClr val="tx1"/>
                </a:solidFill>
              </a:defRPr>
            </a:lvl3pPr>
            <a:lvl4pPr>
              <a:defRPr lang="en-US" sz="1700"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text</a:t>
            </a:r>
          </a:p>
          <a:p>
            <a:pPr marL="562492" lvl="1" indent="-241068">
              <a:spcBef>
                <a:spcPts val="540"/>
              </a:spcBef>
              <a:buSzPct val="75000"/>
              <a:buFont typeface="Wingdings" panose="05000000000000000000" pitchFamily="2" charset="2"/>
              <a:buChar char="Ø"/>
            </a:pPr>
            <a:r>
              <a:rPr lang="en-US" dirty="0" smtClean="0"/>
              <a:t>Second level</a:t>
            </a:r>
          </a:p>
          <a:p>
            <a:pPr marL="843739" lvl="2" indent="-200890">
              <a:spcBef>
                <a:spcPts val="540"/>
              </a:spcBef>
              <a:buSzPct val="75000"/>
              <a:buFont typeface="Wingdings" panose="05000000000000000000" pitchFamily="2" charset="2"/>
              <a:buChar char="§"/>
            </a:pPr>
            <a:r>
              <a:rPr lang="en-US" dirty="0" smtClean="0"/>
              <a:t>Third level</a:t>
            </a:r>
          </a:p>
          <a:p>
            <a:pPr marL="1041282" lvl="3" indent="-154016">
              <a:spcBef>
                <a:spcPts val="540"/>
              </a:spcBef>
              <a:buFont typeface="Arial" panose="020B0604020202020204" pitchFamily="34" charset="0"/>
              <a:buChar char="•"/>
            </a:pPr>
            <a:r>
              <a:rPr lang="en-US" dirty="0" smtClean="0"/>
              <a:t>Fourth level</a:t>
            </a:r>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89674314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rebuchet-White-Text and Image Content">
    <p:spTree>
      <p:nvGrpSpPr>
        <p:cNvPr id="1" name=""/>
        <p:cNvGrpSpPr/>
        <p:nvPr/>
      </p:nvGrpSpPr>
      <p:grpSpPr>
        <a:xfrm>
          <a:off x="0" y="0"/>
          <a:ext cx="0" cy="0"/>
          <a:chOff x="0" y="0"/>
          <a:chExt cx="0" cy="0"/>
        </a:xfrm>
      </p:grpSpPr>
      <p:sp>
        <p:nvSpPr>
          <p:cNvPr id="4" name="Rectangle 3"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47" tIns="41023" rIns="82047" bIns="41023" rtlCol="0" anchor="ctr"/>
          <a:lstStyle/>
          <a:p>
            <a:pPr algn="ctr" defTabSz="410709" hangingPunct="0"/>
            <a:endParaRPr lang="en-US" dirty="0">
              <a:solidFill>
                <a:srgbClr val="FFFFFF"/>
              </a:solidFill>
              <a:sym typeface="Trebuchet MS" pitchFamily="-100" charset="0"/>
            </a:endParaRPr>
          </a:p>
        </p:txBody>
      </p:sp>
      <p:sp>
        <p:nvSpPr>
          <p:cNvPr id="6" name="Text Placeholder 11"/>
          <p:cNvSpPr>
            <a:spLocks noGrp="1"/>
          </p:cNvSpPr>
          <p:nvPr>
            <p:ph type="body" sz="quarter" idx="13" hasCustomPrompt="1"/>
          </p:nvPr>
        </p:nvSpPr>
        <p:spPr>
          <a:xfrm>
            <a:off x="1196582" y="2383409"/>
            <a:ext cx="3484245" cy="1717357"/>
          </a:xfrm>
          <a:prstGeom prst="rect">
            <a:avLst/>
          </a:prstGeom>
        </p:spPr>
        <p:txBody>
          <a:bodyPr lIns="64284" tIns="32142" rIns="64284" bIns="32142" anchor="ctr"/>
          <a:lstStyle>
            <a:lvl1pPr marL="0" indent="0">
              <a:buNone/>
              <a:defRPr sz="4400" b="1">
                <a:solidFill>
                  <a:schemeClr val="tx1">
                    <a:lumMod val="50000"/>
                  </a:schemeClr>
                </a:solidFill>
                <a:latin typeface="+mj-lt"/>
                <a:ea typeface="Tahoma" panose="020B0604030504040204" pitchFamily="34" charset="0"/>
                <a:cs typeface="Tahoma" panose="020B0604030504040204" pitchFamily="34" charset="0"/>
              </a:defRPr>
            </a:lvl1pPr>
            <a:lvl2pPr>
              <a:buNone/>
              <a:defRPr/>
            </a:lvl2pPr>
            <a:lvl3pPr>
              <a:buNone/>
              <a:defRPr/>
            </a:lvl3pPr>
            <a:lvl4pPr>
              <a:buNone/>
              <a:defRPr/>
            </a:lvl4pPr>
            <a:lvl5pPr>
              <a:buNone/>
              <a:defRPr/>
            </a:lvl5pPr>
          </a:lstStyle>
          <a:p>
            <a:pPr lvl="0"/>
            <a:r>
              <a:rPr lang="en-US" sz="4400" dirty="0" smtClean="0"/>
              <a:t>Insert Key Point Here</a:t>
            </a:r>
            <a:endParaRPr lang="en-US" dirty="0"/>
          </a:p>
        </p:txBody>
      </p:sp>
      <p:sp>
        <p:nvSpPr>
          <p:cNvPr id="5" name="Content Placeholder 4"/>
          <p:cNvSpPr>
            <a:spLocks noGrp="1"/>
          </p:cNvSpPr>
          <p:nvPr>
            <p:ph sz="quarter" idx="12" hasCustomPrompt="1"/>
          </p:nvPr>
        </p:nvSpPr>
        <p:spPr>
          <a:xfrm>
            <a:off x="5098750" y="1468280"/>
            <a:ext cx="3352800" cy="3547544"/>
          </a:xfrm>
          <a:prstGeom prst="roundRect">
            <a:avLst>
              <a:gd name="adj" fmla="val 13467"/>
            </a:avLst>
          </a:prstGeom>
          <a:solidFill>
            <a:schemeClr val="bg1"/>
          </a:solidFill>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3"/>
          </a:lnRef>
          <a:fillRef idx="1">
            <a:schemeClr val="lt1"/>
          </a:fillRef>
          <a:effectRef idx="0">
            <a:schemeClr val="accent3"/>
          </a:effectRef>
          <a:fontRef idx="none"/>
        </p:style>
        <p:txBody>
          <a:bodyPr lIns="64284" tIns="32142" rIns="64284" bIns="32142"/>
          <a:lstStyle>
            <a:lvl1pPr marL="0" marR="0" indent="0" algn="ctr" defTabSz="820457" rtl="0" eaLnBrk="1" fontAlgn="auto" latinLnBrk="0" hangingPunct="1">
              <a:lnSpc>
                <a:spcPct val="100000"/>
              </a:lnSpc>
              <a:spcBef>
                <a:spcPct val="20000"/>
              </a:spcBef>
              <a:spcAft>
                <a:spcPts val="0"/>
              </a:spcAft>
              <a:buClrTx/>
              <a:buSzTx/>
              <a:buFont typeface="Arial" pitchFamily="34" charset="0"/>
              <a:buNone/>
              <a:tabLst/>
              <a:defRPr sz="2000" b="1" i="1" baseline="0">
                <a:solidFill>
                  <a:schemeClr val="tx1">
                    <a:lumMod val="50000"/>
                  </a:schemeClr>
                </a:solidFill>
                <a:effectLst/>
              </a:defRPr>
            </a:lvl1pPr>
          </a:lstStyle>
          <a:p>
            <a:pPr lvl="0"/>
            <a:r>
              <a:rPr lang="en-US" dirty="0" smtClean="0"/>
              <a:t>Click to add image or other media</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912879658"/>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rebuchet-White-Text Only Content">
    <p:spTree>
      <p:nvGrpSpPr>
        <p:cNvPr id="1" name=""/>
        <p:cNvGrpSpPr/>
        <p:nvPr/>
      </p:nvGrpSpPr>
      <p:grpSpPr>
        <a:xfrm>
          <a:off x="0" y="0"/>
          <a:ext cx="0" cy="0"/>
          <a:chOff x="0" y="0"/>
          <a:chExt cx="0" cy="0"/>
        </a:xfrm>
      </p:grpSpPr>
      <p:sp>
        <p:nvSpPr>
          <p:cNvPr id="5" name="Rectangle 4"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47" tIns="41023" rIns="82047" bIns="41023" rtlCol="0" anchor="ctr"/>
          <a:lstStyle/>
          <a:p>
            <a:pPr algn="ctr" defTabSz="410709" hangingPunct="0"/>
            <a:endParaRPr lang="en-US" dirty="0">
              <a:solidFill>
                <a:srgbClr val="FFFFFF"/>
              </a:solidFill>
              <a:sym typeface="Trebuchet MS" pitchFamily="-100" charset="0"/>
            </a:endParaRPr>
          </a:p>
        </p:txBody>
      </p:sp>
      <p:sp>
        <p:nvSpPr>
          <p:cNvPr id="11" name="Text Placeholder 11"/>
          <p:cNvSpPr>
            <a:spLocks noGrp="1"/>
          </p:cNvSpPr>
          <p:nvPr>
            <p:ph type="body" sz="quarter" idx="13" hasCustomPrompt="1"/>
          </p:nvPr>
        </p:nvSpPr>
        <p:spPr>
          <a:xfrm>
            <a:off x="1195868" y="2385332"/>
            <a:ext cx="3484245" cy="1717357"/>
          </a:xfrm>
          <a:prstGeom prst="rect">
            <a:avLst/>
          </a:prstGeom>
        </p:spPr>
        <p:txBody>
          <a:bodyPr lIns="64284" tIns="32142" rIns="64284" bIns="32142" anchor="ctr"/>
          <a:lstStyle>
            <a:lvl1pPr>
              <a:defRPr lang="en-US" sz="4400" b="1" dirty="0">
                <a:solidFill>
                  <a:schemeClr val="tx1">
                    <a:lumMod val="50000"/>
                  </a:schemeClr>
                </a:solidFill>
              </a:defRPr>
            </a:lvl1pPr>
          </a:lstStyle>
          <a:p>
            <a:pPr marL="0" lvl="0" indent="0">
              <a:buNone/>
            </a:pPr>
            <a:r>
              <a:rPr lang="en-US" sz="4400" dirty="0" smtClean="0"/>
              <a:t>Insert Key Point Here</a:t>
            </a:r>
            <a:endParaRPr lang="en-US" dirty="0"/>
          </a:p>
        </p:txBody>
      </p:sp>
      <p:sp>
        <p:nvSpPr>
          <p:cNvPr id="10" name="Text Placeholder 9"/>
          <p:cNvSpPr>
            <a:spLocks noGrp="1"/>
          </p:cNvSpPr>
          <p:nvPr>
            <p:ph type="body" sz="quarter" idx="10" hasCustomPrompt="1"/>
          </p:nvPr>
        </p:nvSpPr>
        <p:spPr>
          <a:xfrm>
            <a:off x="4906026" y="874078"/>
            <a:ext cx="3738246" cy="2803842"/>
          </a:xfrm>
          <a:prstGeom prst="roundRect">
            <a:avLst/>
          </a:prstGeom>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1"/>
          </a:lnRef>
          <a:fillRef idx="1">
            <a:schemeClr val="lt1"/>
          </a:fillRef>
          <a:effectRef idx="0">
            <a:schemeClr val="accent1"/>
          </a:effectRef>
          <a:fontRef idx="none"/>
        </p:style>
        <p:txBody>
          <a:bodyPr lIns="64284" tIns="32142" rIns="64284" bIns="32142" anchor="ctr"/>
          <a:lstStyle>
            <a:lvl1pPr marL="284121" indent="-284121">
              <a:buSzPct val="100000"/>
              <a:buFont typeface="Arial" panose="020B0604020202020204" pitchFamily="34" charset="0"/>
              <a:buChar char="•"/>
              <a:defRPr sz="3100">
                <a:solidFill>
                  <a:schemeClr val="tx1"/>
                </a:solidFill>
              </a:defRPr>
            </a:lvl1pPr>
          </a:lstStyle>
          <a:p>
            <a:pPr lvl="0"/>
            <a:r>
              <a:rPr lang="en-US" dirty="0" smtClean="0"/>
              <a:t>Insert supporting text here</a:t>
            </a:r>
          </a:p>
        </p:txBody>
      </p:sp>
      <p:sp>
        <p:nvSpPr>
          <p:cNvPr id="6" name="Slide Number Placeholder 5"/>
          <p:cNvSpPr>
            <a:spLocks noGrp="1"/>
          </p:cNvSpPr>
          <p:nvPr>
            <p:ph type="sldNum" sz="quarter" idx="14"/>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4077499620"/>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rebuchet-White-Text and Media Content">
    <p:spTree>
      <p:nvGrpSpPr>
        <p:cNvPr id="1" name=""/>
        <p:cNvGrpSpPr/>
        <p:nvPr/>
      </p:nvGrpSpPr>
      <p:grpSpPr>
        <a:xfrm>
          <a:off x="0" y="0"/>
          <a:ext cx="0" cy="0"/>
          <a:chOff x="0" y="0"/>
          <a:chExt cx="0" cy="0"/>
        </a:xfrm>
      </p:grpSpPr>
      <p:sp>
        <p:nvSpPr>
          <p:cNvPr id="5" name="Rectangle 4" descr="&quot;&quot;"/>
          <p:cNvSpPr/>
          <p:nvPr userDrawn="1"/>
        </p:nvSpPr>
        <p:spPr>
          <a:xfrm>
            <a:off x="1410891" y="4816946"/>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47" tIns="41023" rIns="82047" bIns="41023" rtlCol="0" anchor="ctr"/>
          <a:lstStyle/>
          <a:p>
            <a:pPr defTabSz="410709"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6" name="Rectangle 5" descr="&quot;&quot;"/>
          <p:cNvSpPr/>
          <p:nvPr userDrawn="1"/>
        </p:nvSpPr>
        <p:spPr>
          <a:xfrm>
            <a:off x="1410891" y="3271722"/>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47" tIns="41023" rIns="82047" bIns="41023" rtlCol="0" anchor="ctr"/>
          <a:lstStyle/>
          <a:p>
            <a:pPr defTabSz="410709"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7" name="Rectangle 6" descr="&quot;&quot;"/>
          <p:cNvSpPr/>
          <p:nvPr userDrawn="1"/>
        </p:nvSpPr>
        <p:spPr>
          <a:xfrm>
            <a:off x="1410891" y="1716676"/>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47" tIns="41023" rIns="82047" bIns="41023" rtlCol="0" anchor="ctr"/>
          <a:lstStyle/>
          <a:p>
            <a:pPr defTabSz="410709"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12" name="Text Placeholder 7"/>
          <p:cNvSpPr>
            <a:spLocks noGrp="1"/>
          </p:cNvSpPr>
          <p:nvPr>
            <p:ph type="body" sz="quarter" idx="15" hasCustomPrompt="1"/>
          </p:nvPr>
        </p:nvSpPr>
        <p:spPr>
          <a:xfrm>
            <a:off x="630096" y="160768"/>
            <a:ext cx="7888843" cy="816531"/>
          </a:xfrm>
          <a:prstGeom prst="rect">
            <a:avLst/>
          </a:prstGeom>
        </p:spPr>
        <p:txBody>
          <a:bodyPr vert="horz" lIns="64284" tIns="32142" rIns="64284" bIns="32142" rtlCol="0" anchor="ctr">
            <a:normAutofit/>
          </a:bodyPr>
          <a:lstStyle>
            <a:lvl1pPr>
              <a:defRPr lang="en-US" sz="4200" b="1" i="1" u="none" baseline="0" dirty="0">
                <a:solidFill>
                  <a:schemeClr val="tx1"/>
                </a:solidFill>
                <a:latin typeface="+mj-lt"/>
                <a:ea typeface="+mj-ea"/>
                <a:cs typeface="+mj-cs"/>
              </a:defRPr>
            </a:lvl1pPr>
          </a:lstStyle>
          <a:p>
            <a:pPr lvl="0" algn="ctr">
              <a:spcBef>
                <a:spcPct val="0"/>
              </a:spcBef>
            </a:pPr>
            <a:r>
              <a:rPr lang="en-US" dirty="0" smtClean="0"/>
              <a:t>List 3 Main Concerns</a:t>
            </a:r>
            <a:endParaRPr lang="en-US" dirty="0"/>
          </a:p>
        </p:txBody>
      </p:sp>
      <p:sp>
        <p:nvSpPr>
          <p:cNvPr id="29" name="Content Placeholder 28"/>
          <p:cNvSpPr>
            <a:spLocks noGrp="1"/>
          </p:cNvSpPr>
          <p:nvPr>
            <p:ph sz="quarter" idx="25" hasCustomPrompt="1"/>
          </p:nvPr>
        </p:nvSpPr>
        <p:spPr>
          <a:xfrm>
            <a:off x="630096" y="1453903"/>
            <a:ext cx="2025253"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57689" tIns="28843" rIns="57689" bIns="28843"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1" name="Text Placeholder 20"/>
          <p:cNvSpPr>
            <a:spLocks noGrp="1"/>
          </p:cNvSpPr>
          <p:nvPr>
            <p:ph type="body" sz="quarter" idx="20" hasCustomPrompt="1"/>
          </p:nvPr>
        </p:nvSpPr>
        <p:spPr>
          <a:xfrm>
            <a:off x="2963541" y="1697355"/>
            <a:ext cx="6191488" cy="842248"/>
          </a:xfrm>
          <a:prstGeom prst="rect">
            <a:avLst/>
          </a:prstGeom>
        </p:spPr>
        <p:txBody>
          <a:bodyPr lIns="64284" tIns="32142" rIns="64284" bIns="32142" anchor="ctr"/>
          <a:lstStyle>
            <a:lvl1pPr>
              <a:defRPr lang="en-US" sz="3100" dirty="0">
                <a:solidFill>
                  <a:schemeClr val="tx1">
                    <a:lumMod val="50000"/>
                  </a:schemeClr>
                </a:solidFill>
              </a:defRPr>
            </a:lvl1pPr>
          </a:lstStyle>
          <a:p>
            <a:pPr marL="401780" lvl="0" indent="-401780">
              <a:buFont typeface="Calibri" panose="020F0502020204030204" pitchFamily="34" charset="0"/>
              <a:buChar char="→"/>
            </a:pPr>
            <a:r>
              <a:rPr lang="en-US" dirty="0" smtClean="0"/>
              <a:t>Click to add text</a:t>
            </a:r>
            <a:endParaRPr lang="en-US" dirty="0"/>
          </a:p>
        </p:txBody>
      </p:sp>
      <p:sp>
        <p:nvSpPr>
          <p:cNvPr id="30" name="Content Placeholder 28"/>
          <p:cNvSpPr>
            <a:spLocks noGrp="1"/>
          </p:cNvSpPr>
          <p:nvPr>
            <p:ph sz="quarter" idx="26" hasCustomPrompt="1"/>
          </p:nvPr>
        </p:nvSpPr>
        <p:spPr>
          <a:xfrm>
            <a:off x="626524" y="3008949"/>
            <a:ext cx="2025253"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57689" tIns="28843" rIns="57689" bIns="28843"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3" name="Text Placeholder 22"/>
          <p:cNvSpPr>
            <a:spLocks noGrp="1"/>
          </p:cNvSpPr>
          <p:nvPr>
            <p:ph type="body" sz="quarter" idx="21" hasCustomPrompt="1"/>
          </p:nvPr>
        </p:nvSpPr>
        <p:spPr>
          <a:xfrm>
            <a:off x="2963541" y="3253264"/>
            <a:ext cx="6191488" cy="842248"/>
          </a:xfrm>
          <a:prstGeom prst="rect">
            <a:avLst/>
          </a:prstGeom>
        </p:spPr>
        <p:txBody>
          <a:bodyPr lIns="64284" tIns="32142" rIns="64284" bIns="32142" anchor="ctr"/>
          <a:lstStyle>
            <a:lvl1pPr>
              <a:defRPr lang="en-US" sz="3100" dirty="0">
                <a:solidFill>
                  <a:schemeClr val="tx1">
                    <a:lumMod val="50000"/>
                  </a:schemeClr>
                </a:solidFill>
              </a:defRPr>
            </a:lvl1pPr>
          </a:lstStyle>
          <a:p>
            <a:pPr marL="401780" lvl="0" indent="-401780">
              <a:buFont typeface="Calibri" panose="020F0502020204030204" pitchFamily="34" charset="0"/>
              <a:buChar char="→"/>
            </a:pPr>
            <a:r>
              <a:rPr lang="en-US" dirty="0" smtClean="0"/>
              <a:t>Click to add text</a:t>
            </a:r>
            <a:endParaRPr lang="en-US" dirty="0"/>
          </a:p>
        </p:txBody>
      </p:sp>
      <p:sp>
        <p:nvSpPr>
          <p:cNvPr id="31" name="Content Placeholder 28"/>
          <p:cNvSpPr>
            <a:spLocks noGrp="1"/>
          </p:cNvSpPr>
          <p:nvPr>
            <p:ph sz="quarter" idx="27" hasCustomPrompt="1"/>
          </p:nvPr>
        </p:nvSpPr>
        <p:spPr>
          <a:xfrm>
            <a:off x="626524" y="4554174"/>
            <a:ext cx="2025253"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57689" tIns="28843" rIns="57689" bIns="28843"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4" name="Text Placeholder 3"/>
          <p:cNvSpPr>
            <a:spLocks noGrp="1"/>
          </p:cNvSpPr>
          <p:nvPr>
            <p:ph type="body" sz="quarter" idx="19" hasCustomPrompt="1"/>
          </p:nvPr>
        </p:nvSpPr>
        <p:spPr>
          <a:xfrm>
            <a:off x="2963541" y="4798457"/>
            <a:ext cx="6191488" cy="842248"/>
          </a:xfrm>
          <a:prstGeom prst="rect">
            <a:avLst/>
          </a:prstGeom>
        </p:spPr>
        <p:txBody>
          <a:bodyPr lIns="64284" tIns="32142" rIns="64284" bIns="32142" anchor="ctr"/>
          <a:lstStyle>
            <a:lvl1pPr marL="401780" indent="-401780">
              <a:buFont typeface="Calibri" panose="020F0502020204030204" pitchFamily="34" charset="0"/>
              <a:buChar char="→"/>
              <a:defRPr sz="3100">
                <a:solidFill>
                  <a:schemeClr val="tx1">
                    <a:lumMod val="50000"/>
                  </a:schemeClr>
                </a:solidFill>
              </a:defRPr>
            </a:lvl1pPr>
          </a:lstStyle>
          <a:p>
            <a:pPr lvl="0"/>
            <a:r>
              <a:rPr lang="en-US" dirty="0" smtClean="0"/>
              <a:t>Click to add text</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508049565"/>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rebuchet-White-Text and Media">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390674" y="474859"/>
            <a:ext cx="3809760" cy="5407104"/>
          </a:xfrm>
          <a:prstGeom prst="rect">
            <a:avLst/>
          </a:prstGeom>
        </p:spPr>
        <p:txBody>
          <a:bodyPr lIns="64284" tIns="32142" rIns="64284" bIns="32142" anchor="ctr"/>
          <a:lstStyle>
            <a:lvl1pPr marL="0" indent="0">
              <a:defRPr sz="3800" b="0" baseline="0">
                <a:solidFill>
                  <a:schemeClr val="tx1"/>
                </a:solidFill>
              </a:defRPr>
            </a:lvl1pPr>
          </a:lstStyle>
          <a:p>
            <a:pPr lvl="0"/>
            <a:r>
              <a:rPr lang="en-US" dirty="0" smtClean="0"/>
              <a:t>Click to enter a relevant quote</a:t>
            </a:r>
          </a:p>
        </p:txBody>
      </p:sp>
      <p:sp>
        <p:nvSpPr>
          <p:cNvPr id="7" name="Content Placeholder 5"/>
          <p:cNvSpPr>
            <a:spLocks noGrp="1"/>
          </p:cNvSpPr>
          <p:nvPr>
            <p:ph sz="quarter" idx="11" hasCustomPrompt="1"/>
          </p:nvPr>
        </p:nvSpPr>
        <p:spPr>
          <a:xfrm>
            <a:off x="4484070" y="0"/>
            <a:ext cx="4343400" cy="6356822"/>
          </a:xfrm>
          <a:prstGeom prst="roundRect">
            <a:avLst>
              <a:gd name="adj" fmla="val 2517"/>
            </a:avLst>
          </a:prstGeom>
          <a:solidFill>
            <a:schemeClr val="tx2">
              <a:lumMod val="20000"/>
              <a:lumOff val="80000"/>
            </a:schemeClr>
          </a:solidFill>
          <a:effectLst>
            <a:outerShdw blurRad="50800" dist="63500" dir="8100000" algn="tr" rotWithShape="0">
              <a:schemeClr val="tx1">
                <a:lumMod val="50000"/>
                <a:alpha val="60000"/>
              </a:schemeClr>
            </a:outerShdw>
            <a:reflection blurRad="6350" stA="52000" endA="300" endPos="35000" dir="5400000" sy="-100000" algn="bl" rotWithShape="0"/>
          </a:effectLst>
        </p:spPr>
        <p:txBody>
          <a:bodyPr lIns="64284" tIns="32142" rIns="64284" bIns="32142" anchor="ctr"/>
          <a:lstStyle>
            <a:lvl1pPr algn="ctr">
              <a:buNone/>
              <a:defRPr sz="5600" b="1" i="1" baseline="0">
                <a:solidFill>
                  <a:schemeClr val="tx1"/>
                </a:solidFill>
              </a:defRPr>
            </a:lvl1pPr>
          </a:lstStyle>
          <a:p>
            <a:pPr lvl="0"/>
            <a:r>
              <a:rPr lang="en-US" sz="2000" b="1" i="1" dirty="0" smtClean="0"/>
              <a:t>Click to insert image</a:t>
            </a:r>
            <a:endParaRPr lang="en-US" dirty="0"/>
          </a:p>
        </p:txBody>
      </p:sp>
      <p:sp>
        <p:nvSpPr>
          <p:cNvPr id="5" name="Slide Number Placeholder 4"/>
          <p:cNvSpPr>
            <a:spLocks noGrp="1"/>
          </p:cNvSpPr>
          <p:nvPr>
            <p:ph type="sldNum" sz="quarter" idx="12"/>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440063565"/>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rebuchet-White-Text and Images">
    <p:spTree>
      <p:nvGrpSpPr>
        <p:cNvPr id="1" name=""/>
        <p:cNvGrpSpPr/>
        <p:nvPr/>
      </p:nvGrpSpPr>
      <p:grpSpPr>
        <a:xfrm>
          <a:off x="0" y="0"/>
          <a:ext cx="0" cy="0"/>
          <a:chOff x="0" y="0"/>
          <a:chExt cx="0" cy="0"/>
        </a:xfrm>
      </p:grpSpPr>
      <p:sp>
        <p:nvSpPr>
          <p:cNvPr id="11" name="Text Placeholder 7"/>
          <p:cNvSpPr>
            <a:spLocks noGrp="1"/>
          </p:cNvSpPr>
          <p:nvPr>
            <p:ph type="body" sz="quarter" idx="15" hasCustomPrompt="1"/>
          </p:nvPr>
        </p:nvSpPr>
        <p:spPr>
          <a:xfrm>
            <a:off x="630096" y="642971"/>
            <a:ext cx="7888843" cy="816531"/>
          </a:xfrm>
          <a:prstGeom prst="rect">
            <a:avLst/>
          </a:prstGeom>
        </p:spPr>
        <p:txBody>
          <a:bodyPr vert="horz" lIns="64284" tIns="32142" rIns="64284" bIns="32142" rtlCol="0" anchor="ctr">
            <a:normAutofit/>
          </a:bodyPr>
          <a:lstStyle>
            <a:lvl1pPr>
              <a:defRPr lang="en-US" sz="4200" b="1" i="1" u="none" baseline="0" dirty="0">
                <a:solidFill>
                  <a:schemeClr val="tx1"/>
                </a:solidFill>
                <a:latin typeface="+mj-lt"/>
                <a:ea typeface="+mj-ea"/>
                <a:cs typeface="+mj-cs"/>
              </a:defRPr>
            </a:lvl1pPr>
          </a:lstStyle>
          <a:p>
            <a:pPr lvl="0" algn="ctr">
              <a:spcBef>
                <a:spcPct val="0"/>
              </a:spcBef>
            </a:pPr>
            <a:r>
              <a:rPr lang="en-US" dirty="0" smtClean="0"/>
              <a:t>Click to edit title</a:t>
            </a:r>
            <a:endParaRPr lang="en-US" dirty="0"/>
          </a:p>
        </p:txBody>
      </p:sp>
      <p:sp>
        <p:nvSpPr>
          <p:cNvPr id="5" name="Content Placeholder 4"/>
          <p:cNvSpPr>
            <a:spLocks noGrp="1"/>
          </p:cNvSpPr>
          <p:nvPr>
            <p:ph sz="quarter" idx="11" hasCustomPrompt="1"/>
          </p:nvPr>
        </p:nvSpPr>
        <p:spPr>
          <a:xfrm>
            <a:off x="369180" y="1716646"/>
            <a:ext cx="4461510" cy="3673475"/>
          </a:xfrm>
          <a:prstGeom prst="roundRect">
            <a:avLst>
              <a:gd name="adj" fmla="val 7126"/>
            </a:avLst>
          </a:prstGeom>
          <a:ln>
            <a:solidFill>
              <a:schemeClr val="accent2"/>
            </a:solidFill>
          </a:ln>
          <a:effectLst>
            <a:glow rad="63500">
              <a:schemeClr val="accent2">
                <a:alpha val="40000"/>
              </a:schemeClr>
            </a:glow>
            <a:outerShdw blurRad="50800" dist="63500" dir="8100000" algn="tr" rotWithShape="0">
              <a:schemeClr val="tx1">
                <a:lumMod val="50000"/>
                <a:alpha val="60000"/>
              </a:schemeClr>
            </a:outerShdw>
          </a:effectLst>
        </p:spPr>
        <p:style>
          <a:lnRef idx="2">
            <a:schemeClr val="accent6"/>
          </a:lnRef>
          <a:fillRef idx="1">
            <a:schemeClr val="lt1"/>
          </a:fillRef>
          <a:effectRef idx="0">
            <a:schemeClr val="accent6"/>
          </a:effectRef>
          <a:fontRef idx="none"/>
        </p:style>
        <p:txBody>
          <a:bodyPr lIns="64284" tIns="32142" rIns="64284" bIns="32142"/>
          <a:lstStyle>
            <a:lvl1pPr>
              <a:defRPr lang="en-US" sz="2000" b="1" i="1" dirty="0"/>
            </a:lvl1pPr>
          </a:lstStyle>
          <a:p>
            <a:pPr lvl="0" algn="ctr">
              <a:buNone/>
            </a:pPr>
            <a:r>
              <a:rPr lang="en-US" sz="2000" i="1" dirty="0" smtClean="0"/>
              <a:t>Insert image or Clip Art</a:t>
            </a:r>
            <a:endParaRPr lang="en-US" dirty="0"/>
          </a:p>
        </p:txBody>
      </p:sp>
      <p:sp>
        <p:nvSpPr>
          <p:cNvPr id="4" name="Text Placeholder 3"/>
          <p:cNvSpPr>
            <a:spLocks noGrp="1"/>
          </p:cNvSpPr>
          <p:nvPr>
            <p:ph type="body" sz="quarter" idx="16"/>
          </p:nvPr>
        </p:nvSpPr>
        <p:spPr>
          <a:xfrm>
            <a:off x="5107784" y="1716646"/>
            <a:ext cx="3696891" cy="3673475"/>
          </a:xfrm>
          <a:prstGeom prst="rect">
            <a:avLst/>
          </a:prstGeom>
        </p:spPr>
        <p:txBody>
          <a:bodyPr lIns="64284" tIns="32142" rIns="64284" bIns="32142"/>
          <a:lstStyle>
            <a:lvl1pPr>
              <a:defRPr lang="en-US" sz="2500" baseline="0" smtClean="0">
                <a:solidFill>
                  <a:schemeClr val="tx1"/>
                </a:solidFill>
              </a:defRPr>
            </a:lvl1pPr>
            <a:lvl2pPr>
              <a:defRPr lang="en-US" sz="2200" baseline="0" smtClean="0">
                <a:solidFill>
                  <a:schemeClr val="tx1"/>
                </a:solidFill>
              </a:defRPr>
            </a:lvl2pPr>
            <a:lvl3pPr>
              <a:defRPr lang="en-US" sz="2000" smtClean="0">
                <a:solidFill>
                  <a:schemeClr val="tx1"/>
                </a:solidFill>
              </a:defRPr>
            </a:lvl3pPr>
            <a:lvl4pPr>
              <a:defRPr lang="en-US" sz="1700"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492" lvl="1" indent="-241068">
              <a:spcBef>
                <a:spcPts val="540"/>
              </a:spcBef>
              <a:buSzPct val="75000"/>
              <a:buFont typeface="Wingdings" panose="05000000000000000000" pitchFamily="2" charset="2"/>
              <a:buChar char="Ø"/>
            </a:pPr>
            <a:r>
              <a:rPr lang="en-US" dirty="0" smtClean="0"/>
              <a:t>Second level</a:t>
            </a:r>
          </a:p>
          <a:p>
            <a:pPr marL="843739" lvl="2" indent="-200890">
              <a:spcBef>
                <a:spcPts val="540"/>
              </a:spcBef>
              <a:buSzPct val="75000"/>
              <a:buFont typeface="Wingdings" panose="05000000000000000000" pitchFamily="2" charset="2"/>
              <a:buChar char="§"/>
            </a:pPr>
            <a:r>
              <a:rPr lang="en-US" dirty="0" smtClean="0"/>
              <a:t>Third level</a:t>
            </a:r>
          </a:p>
          <a:p>
            <a:pPr marL="1041282" lvl="3" indent="-154016">
              <a:spcBef>
                <a:spcPts val="540"/>
              </a:spcBef>
              <a:buFont typeface="Arial" panose="020B0604020202020204" pitchFamily="34" charset="0"/>
              <a:buChar char="•"/>
            </a:pPr>
            <a:r>
              <a:rPr lang="en-US" dirty="0" smtClean="0"/>
              <a:t>Fourth level</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792589658"/>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rebuchet-White-Contact Info">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1"/>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Contact Info</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sp>
        <p:nvSpPr>
          <p:cNvPr id="11" name="Text Placeholder 10"/>
          <p:cNvSpPr>
            <a:spLocks noGrp="1"/>
          </p:cNvSpPr>
          <p:nvPr>
            <p:ph type="body" sz="quarter" idx="12" hasCustomPrompt="1"/>
          </p:nvPr>
        </p:nvSpPr>
        <p:spPr>
          <a:xfrm>
            <a:off x="446501" y="2143125"/>
            <a:ext cx="8251031" cy="2571750"/>
          </a:xfrm>
          <a:prstGeom prst="rect">
            <a:avLst/>
          </a:prstGeom>
        </p:spPr>
        <p:txBody>
          <a:bodyPr lIns="64284" tIns="32142" rIns="64284" bIns="32142" anchor="ctr"/>
          <a:lstStyle>
            <a:lvl1pPr algn="ctr">
              <a:spcBef>
                <a:spcPts val="0"/>
              </a:spcBef>
              <a:defRPr sz="2500" b="0" baseline="0">
                <a:solidFill>
                  <a:schemeClr val="tx1"/>
                </a:solidFill>
              </a:defRPr>
            </a:lvl1pPr>
          </a:lstStyle>
          <a:p>
            <a:pPr lvl="0"/>
            <a:r>
              <a:rPr lang="en-US" b="1" dirty="0" smtClean="0"/>
              <a:t>Contact Name #1 (required)</a:t>
            </a:r>
          </a:p>
          <a:p>
            <a:pPr lvl="0"/>
            <a:r>
              <a:rPr lang="en-US" b="0" dirty="0" smtClean="0"/>
              <a:t>Position</a:t>
            </a:r>
          </a:p>
          <a:p>
            <a:pPr lvl="0"/>
            <a:r>
              <a:rPr lang="en-US" b="0" dirty="0" smtClean="0"/>
              <a:t>Email address</a:t>
            </a:r>
          </a:p>
          <a:p>
            <a:pPr lvl="0"/>
            <a:endParaRPr lang="en-US" b="0" dirty="0" smtClean="0"/>
          </a:p>
          <a:p>
            <a:pPr lvl="0"/>
            <a:r>
              <a:rPr lang="en-US" b="1" dirty="0" smtClean="0"/>
              <a:t>Contact Name #2 (optional)</a:t>
            </a:r>
          </a:p>
          <a:p>
            <a:pPr lvl="0"/>
            <a:r>
              <a:rPr lang="en-US" b="0" dirty="0" smtClean="0"/>
              <a:t>Position</a:t>
            </a:r>
          </a:p>
          <a:p>
            <a:pPr lvl="0"/>
            <a:r>
              <a:rPr lang="en-US" b="0" dirty="0" smtClean="0"/>
              <a:t>Email address</a:t>
            </a:r>
            <a:endParaRPr lang="en-US" dirty="0"/>
          </a:p>
        </p:txBody>
      </p:sp>
    </p:spTree>
    <p:extLst>
      <p:ext uri="{BB962C8B-B14F-4D97-AF65-F5344CB8AC3E}">
        <p14:creationId xmlns:p14="http://schemas.microsoft.com/office/powerpoint/2010/main" xmlns="" val="4000614301"/>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rebuchet-White-Questions">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1"/>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3" name="Picture 2" descr="Icon graphic of a person raising their hand to ask a question"/>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446502" y="1607347"/>
            <a:ext cx="4500563" cy="4500563"/>
          </a:xfrm>
          <a:prstGeom prst="rect">
            <a:avLst/>
          </a:prstGeom>
        </p:spPr>
      </p:pic>
    </p:spTree>
    <p:extLst>
      <p:ext uri="{BB962C8B-B14F-4D97-AF65-F5344CB8AC3E}">
        <p14:creationId xmlns:p14="http://schemas.microsoft.com/office/powerpoint/2010/main" xmlns="" val="210259196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990600"/>
          </a:xfrm>
        </p:spPr>
        <p:txBody>
          <a:bodyPr>
            <a:normAutofit/>
          </a:bodyPr>
          <a:lstStyle>
            <a:lvl1pPr algn="l">
              <a:defRPr sz="2800">
                <a:solidFill>
                  <a:schemeClr val="bg1"/>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47261" y="1197183"/>
            <a:ext cx="4040188" cy="639762"/>
          </a:xfrm>
        </p:spPr>
        <p:txBody>
          <a:bodyPr anchor="b"/>
          <a:lstStyle>
            <a:lvl1pPr marL="0" indent="0">
              <a:buNone/>
              <a:defRPr sz="2400" b="1"/>
            </a:lvl1pPr>
            <a:lvl2pPr marL="457200" indent="0">
              <a:buNone/>
              <a:defRPr sz="2000" b="1"/>
            </a:lvl2pPr>
            <a:lvl3pPr marL="914396" indent="0">
              <a:buNone/>
              <a:defRPr sz="1800" b="1"/>
            </a:lvl3pPr>
            <a:lvl4pPr marL="1371596" indent="0">
              <a:buNone/>
              <a:defRPr sz="1600" b="1"/>
            </a:lvl4pPr>
            <a:lvl5pPr marL="1828792" indent="0">
              <a:buNone/>
              <a:defRPr sz="1600" b="1"/>
            </a:lvl5pPr>
            <a:lvl6pPr marL="2285991" indent="0">
              <a:buNone/>
              <a:defRPr sz="1600" b="1"/>
            </a:lvl6pPr>
            <a:lvl7pPr marL="2743189" indent="0">
              <a:buNone/>
              <a:defRPr sz="1600" b="1"/>
            </a:lvl7pPr>
            <a:lvl8pPr marL="3200388" indent="0">
              <a:buNone/>
              <a:defRPr sz="1600" b="1"/>
            </a:lvl8pPr>
            <a:lvl9pPr marL="365758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47261" y="1836945"/>
            <a:ext cx="4040188" cy="434519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35103" y="1197183"/>
            <a:ext cx="4041775" cy="639762"/>
          </a:xfrm>
        </p:spPr>
        <p:txBody>
          <a:bodyPr anchor="b"/>
          <a:lstStyle>
            <a:lvl1pPr marL="0" indent="0">
              <a:buNone/>
              <a:defRPr sz="2400" b="1"/>
            </a:lvl1pPr>
            <a:lvl2pPr marL="457200" indent="0">
              <a:buNone/>
              <a:defRPr sz="2000" b="1"/>
            </a:lvl2pPr>
            <a:lvl3pPr marL="914396" indent="0">
              <a:buNone/>
              <a:defRPr sz="1800" b="1"/>
            </a:lvl3pPr>
            <a:lvl4pPr marL="1371596" indent="0">
              <a:buNone/>
              <a:defRPr sz="1600" b="1"/>
            </a:lvl4pPr>
            <a:lvl5pPr marL="1828792" indent="0">
              <a:buNone/>
              <a:defRPr sz="1600" b="1"/>
            </a:lvl5pPr>
            <a:lvl6pPr marL="2285991" indent="0">
              <a:buNone/>
              <a:defRPr sz="1600" b="1"/>
            </a:lvl6pPr>
            <a:lvl7pPr marL="2743189" indent="0">
              <a:buNone/>
              <a:defRPr sz="1600" b="1"/>
            </a:lvl7pPr>
            <a:lvl8pPr marL="3200388" indent="0">
              <a:buNone/>
              <a:defRPr sz="1600" b="1"/>
            </a:lvl8pPr>
            <a:lvl9pPr marL="365758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35103" y="1836951"/>
            <a:ext cx="4041775" cy="435513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7F6CF574-2EC6-4284-B13B-29C28A2F5BAE}" type="slidenum">
              <a:rPr lang="en-US" altLang="en-US"/>
              <a:pPr>
                <a:defRPr/>
              </a:pPr>
              <a:t>‹#›</a:t>
            </a:fld>
            <a:endParaRPr lang="en-US"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rebuchet-White-Questions-2">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1"/>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4" name="Picture 3" descr="Icon graphic of two people, a speech bubble, and a question mark"/>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7914" t="24460" r="8633" b="13669"/>
          <a:stretch/>
        </p:blipFill>
        <p:spPr>
          <a:xfrm>
            <a:off x="1464487" y="1523768"/>
            <a:ext cx="6215063" cy="4607719"/>
          </a:xfrm>
          <a:prstGeom prst="rect">
            <a:avLst/>
          </a:prstGeom>
        </p:spPr>
      </p:pic>
    </p:spTree>
    <p:extLst>
      <p:ext uri="{BB962C8B-B14F-4D97-AF65-F5344CB8AC3E}">
        <p14:creationId xmlns:p14="http://schemas.microsoft.com/office/powerpoint/2010/main" xmlns="" val="947241163"/>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rebuchet-White-Questions-3">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1"/>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6" name="Picture 5" descr="Icon graphic of a speech bubble containing a question mark"/>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839532" y="1071568"/>
            <a:ext cx="5464969" cy="5464969"/>
          </a:xfrm>
          <a:prstGeom prst="rect">
            <a:avLst/>
          </a:prstGeom>
        </p:spPr>
      </p:pic>
    </p:spTree>
    <p:extLst>
      <p:ext uri="{BB962C8B-B14F-4D97-AF65-F5344CB8AC3E}">
        <p14:creationId xmlns:p14="http://schemas.microsoft.com/office/powerpoint/2010/main" xmlns="" val="3497605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rebuchet-White Thank You">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1660956"/>
            <a:ext cx="8251031" cy="1626319"/>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solidFill>
                  <a:schemeClr val="tx1"/>
                </a:solidFill>
              </a:defRPr>
            </a:lvl1pPr>
          </a:lstStyle>
          <a:p>
            <a:pPr lvl="0"/>
            <a:r>
              <a:rPr lang="en-US" dirty="0" smtClean="0">
                <a:sym typeface="Trebuchet MS" pitchFamily="-100" charset="0"/>
              </a:rPr>
              <a:t>Click to add Thank You</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xmlns="" val="246405379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Layout - White">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28429" y="161446"/>
            <a:ext cx="7887146" cy="813039"/>
          </a:xfrm>
          <a:prstGeom prst="rect">
            <a:avLst/>
          </a:prstGeom>
        </p:spPr>
        <p:txBody>
          <a:bodyPr anchor="ctr"/>
          <a:lstStyle>
            <a:lvl1pPr algn="ctr">
              <a:defRPr sz="4200">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30" y="1240901"/>
            <a:ext cx="3696891" cy="3673475"/>
          </a:xfrm>
          <a:prstGeom prst="rect">
            <a:avLst/>
          </a:prstGeom>
        </p:spPr>
        <p:txBody>
          <a:bodyPr lIns="64284" tIns="32142" rIns="64284" bIns="32142"/>
          <a:lstStyle>
            <a:lvl1pPr>
              <a:defRPr lang="en-US" sz="2500" baseline="0" smtClean="0">
                <a:solidFill>
                  <a:schemeClr val="tx1"/>
                </a:solidFill>
              </a:defRPr>
            </a:lvl1pPr>
            <a:lvl2pPr>
              <a:defRPr lang="en-US" sz="2200" baseline="0" smtClean="0">
                <a:solidFill>
                  <a:schemeClr val="tx1"/>
                </a:solidFill>
              </a:defRPr>
            </a:lvl2pPr>
            <a:lvl3pPr>
              <a:defRPr lang="en-US" sz="2000" smtClean="0">
                <a:solidFill>
                  <a:schemeClr val="tx1"/>
                </a:solidFill>
              </a:defRPr>
            </a:lvl3pPr>
            <a:lvl4pPr>
              <a:defRPr lang="en-US" sz="1700"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492" lvl="1" indent="-241068">
              <a:spcBef>
                <a:spcPts val="540"/>
              </a:spcBef>
              <a:buSzPct val="75000"/>
              <a:buFont typeface="Wingdings" panose="05000000000000000000" pitchFamily="2" charset="2"/>
              <a:buChar char="Ø"/>
            </a:pPr>
            <a:r>
              <a:rPr lang="en-US" dirty="0" smtClean="0"/>
              <a:t>Second level</a:t>
            </a:r>
          </a:p>
          <a:p>
            <a:pPr marL="843739" lvl="2" indent="-200890">
              <a:spcBef>
                <a:spcPts val="540"/>
              </a:spcBef>
              <a:buSzPct val="75000"/>
              <a:buFont typeface="Wingdings" panose="05000000000000000000" pitchFamily="2" charset="2"/>
              <a:buChar char="§"/>
            </a:pPr>
            <a:r>
              <a:rPr lang="en-US" dirty="0" smtClean="0"/>
              <a:t>Third level</a:t>
            </a:r>
          </a:p>
          <a:p>
            <a:pPr marL="1041282" lvl="3" indent="-154016">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a:solidFill>
                <a:srgbClr val="FFFFFF"/>
              </a:solidFill>
            </a:endParaRPr>
          </a:p>
        </p:txBody>
      </p:sp>
    </p:spTree>
    <p:extLst>
      <p:ext uri="{BB962C8B-B14F-4D97-AF65-F5344CB8AC3E}">
        <p14:creationId xmlns:p14="http://schemas.microsoft.com/office/powerpoint/2010/main" xmlns="" val="2590479470"/>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ull Blank Layout - White">
    <p:spTree>
      <p:nvGrpSpPr>
        <p:cNvPr id="1" name=""/>
        <p:cNvGrpSpPr/>
        <p:nvPr/>
      </p:nvGrpSpPr>
      <p:grpSpPr>
        <a:xfrm>
          <a:off x="0" y="0"/>
          <a:ext cx="0" cy="0"/>
          <a:chOff x="0" y="0"/>
          <a:chExt cx="0" cy="0"/>
        </a:xfrm>
      </p:grpSpPr>
      <p:sp>
        <p:nvSpPr>
          <p:cNvPr id="3" name="Rectangle 2" descr="&quot;&quot;"/>
          <p:cNvSpPr/>
          <p:nvPr userDrawn="1"/>
        </p:nvSpPr>
        <p:spPr bwMode="auto">
          <a:xfrm>
            <a:off x="0" y="6062140"/>
            <a:ext cx="9155430" cy="803672"/>
          </a:xfrm>
          <a:prstGeom prst="rect">
            <a:avLst/>
          </a:prstGeom>
          <a:solidFill>
            <a:schemeClr val="bg1"/>
          </a:solidFill>
          <a:ln w="12700" cap="flat" cmpd="sng" algn="ctr">
            <a:noFill/>
            <a:prstDash val="solid"/>
            <a:miter lim="0"/>
            <a:headEnd type="none" w="med" len="med"/>
            <a:tailEnd type="none" w="med" len="med"/>
          </a:ln>
          <a:effectLst/>
        </p:spPr>
        <p:txBody>
          <a:bodyPr vert="horz" wrap="square" lIns="35713" tIns="35713" rIns="35713" bIns="35713" numCol="1" rtlCol="0" anchor="ctr" anchorCtr="0" compatLnSpc="1">
            <a:prstTxWarp prst="textNoShape">
              <a:avLst/>
            </a:prstTxWarp>
          </a:bodyPr>
          <a:lstStyle/>
          <a:p>
            <a:pPr marL="160712" defTabSz="410709" hangingPunct="0"/>
            <a:endParaRPr lang="en-US">
              <a:solidFill>
                <a:srgbClr val="5C6670"/>
              </a:solidFill>
              <a:latin typeface="Trebuchet MS" pitchFamily="-100" charset="0"/>
              <a:sym typeface="Trebuchet MS" pitchFamily="-100" charset="0"/>
            </a:endParaRPr>
          </a:p>
        </p:txBody>
      </p:sp>
      <p:sp>
        <p:nvSpPr>
          <p:cNvPr id="4" name="Title 1"/>
          <p:cNvSpPr>
            <a:spLocks noGrp="1"/>
          </p:cNvSpPr>
          <p:nvPr>
            <p:ph type="title" hasCustomPrompt="1"/>
          </p:nvPr>
        </p:nvSpPr>
        <p:spPr>
          <a:xfrm>
            <a:off x="628429" y="161446"/>
            <a:ext cx="7887146" cy="813039"/>
          </a:xfrm>
          <a:prstGeom prst="rect">
            <a:avLst/>
          </a:prstGeom>
        </p:spPr>
        <p:txBody>
          <a:bodyPr anchor="ctr"/>
          <a:lstStyle>
            <a:lvl1pPr algn="ctr">
              <a:defRPr sz="4200">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30" y="1240901"/>
            <a:ext cx="3696891" cy="3673475"/>
          </a:xfrm>
          <a:prstGeom prst="rect">
            <a:avLst/>
          </a:prstGeom>
        </p:spPr>
        <p:txBody>
          <a:bodyPr lIns="64284" tIns="32142" rIns="64284" bIns="32142"/>
          <a:lstStyle>
            <a:lvl1pPr>
              <a:defRPr lang="en-US" sz="2500" baseline="0" smtClean="0">
                <a:solidFill>
                  <a:schemeClr val="tx1"/>
                </a:solidFill>
              </a:defRPr>
            </a:lvl1pPr>
            <a:lvl2pPr>
              <a:defRPr lang="en-US" sz="2200" baseline="0" smtClean="0">
                <a:solidFill>
                  <a:schemeClr val="tx1"/>
                </a:solidFill>
              </a:defRPr>
            </a:lvl2pPr>
            <a:lvl3pPr>
              <a:defRPr lang="en-US" sz="2000" smtClean="0">
                <a:solidFill>
                  <a:schemeClr val="tx1"/>
                </a:solidFill>
              </a:defRPr>
            </a:lvl3pPr>
            <a:lvl4pPr>
              <a:defRPr lang="en-US" sz="1700"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492" lvl="1" indent="-241068">
              <a:spcBef>
                <a:spcPts val="540"/>
              </a:spcBef>
              <a:buSzPct val="75000"/>
              <a:buFont typeface="Wingdings" panose="05000000000000000000" pitchFamily="2" charset="2"/>
              <a:buChar char="Ø"/>
            </a:pPr>
            <a:r>
              <a:rPr lang="en-US" dirty="0" smtClean="0"/>
              <a:t>Second level</a:t>
            </a:r>
          </a:p>
          <a:p>
            <a:pPr marL="843739" lvl="2" indent="-200890">
              <a:spcBef>
                <a:spcPts val="540"/>
              </a:spcBef>
              <a:buSzPct val="75000"/>
              <a:buFont typeface="Wingdings" panose="05000000000000000000" pitchFamily="2" charset="2"/>
              <a:buChar char="§"/>
            </a:pPr>
            <a:r>
              <a:rPr lang="en-US" dirty="0" smtClean="0"/>
              <a:t>Third level</a:t>
            </a:r>
          </a:p>
          <a:p>
            <a:pPr marL="1041282" lvl="3" indent="-154016">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lvl1pPr>
              <a:defRPr>
                <a:solidFill>
                  <a:schemeClr val="tx1"/>
                </a:solidFill>
              </a:defRPr>
            </a:lvl1pPr>
          </a:lstStyle>
          <a:p>
            <a:fld id="{7CD4B2A3-DF06-4EAB-85AB-0641A4D150A0}" type="slidenum">
              <a:rPr lang="en-US" smtClean="0">
                <a:solidFill>
                  <a:srgbClr val="4F5858"/>
                </a:solidFill>
              </a:rPr>
              <a:pPr/>
              <a:t>‹#›</a:t>
            </a:fld>
            <a:endParaRPr lang="en-US">
              <a:solidFill>
                <a:srgbClr val="4F5858"/>
              </a:solidFill>
            </a:endParaRPr>
          </a:p>
        </p:txBody>
      </p:sp>
    </p:spTree>
    <p:extLst>
      <p:ext uri="{BB962C8B-B14F-4D97-AF65-F5344CB8AC3E}">
        <p14:creationId xmlns:p14="http://schemas.microsoft.com/office/powerpoint/2010/main" xmlns="" val="606035705"/>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61"/>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396" indent="0" algn="ctr">
              <a:buNone/>
              <a:defRPr>
                <a:solidFill>
                  <a:schemeClr val="tx1">
                    <a:tint val="75000"/>
                  </a:schemeClr>
                </a:solidFill>
              </a:defRPr>
            </a:lvl3pPr>
            <a:lvl4pPr marL="1371596" indent="0" algn="ctr">
              <a:buNone/>
              <a:defRPr>
                <a:solidFill>
                  <a:schemeClr val="tx1">
                    <a:tint val="75000"/>
                  </a:schemeClr>
                </a:solidFill>
              </a:defRPr>
            </a:lvl4pPr>
            <a:lvl5pPr marL="1828792" indent="0" algn="ctr">
              <a:buNone/>
              <a:defRPr>
                <a:solidFill>
                  <a:schemeClr val="tx1">
                    <a:tint val="75000"/>
                  </a:schemeClr>
                </a:solidFill>
              </a:defRPr>
            </a:lvl5pPr>
            <a:lvl6pPr marL="2285991" indent="0" algn="ctr">
              <a:buNone/>
              <a:defRPr>
                <a:solidFill>
                  <a:schemeClr val="tx1">
                    <a:tint val="75000"/>
                  </a:schemeClr>
                </a:solidFill>
              </a:defRPr>
            </a:lvl6pPr>
            <a:lvl7pPr marL="2743189" indent="0" algn="ctr">
              <a:buNone/>
              <a:defRPr>
                <a:solidFill>
                  <a:schemeClr val="tx1">
                    <a:tint val="75000"/>
                  </a:schemeClr>
                </a:solidFill>
              </a:defRPr>
            </a:lvl7pPr>
            <a:lvl8pPr marL="3200388" indent="0" algn="ctr">
              <a:buNone/>
              <a:defRPr>
                <a:solidFill>
                  <a:schemeClr val="tx1">
                    <a:tint val="75000"/>
                  </a:schemeClr>
                </a:solidFill>
              </a:defRPr>
            </a:lvl8pPr>
            <a:lvl9pPr marL="3657584"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7FCFD59-01B0-4FEE-AD78-66F273D45479}" type="datetime1">
              <a:rPr lang="en-US" altLang="en-US"/>
              <a:pPr>
                <a:defRPr/>
              </a:pPr>
              <a:t>12/10/2015</a:t>
            </a:fld>
            <a:endParaRPr lang="en-US" altLang="en-US"/>
          </a:p>
        </p:txBody>
      </p:sp>
      <p:sp>
        <p:nvSpPr>
          <p:cNvPr id="5" name="Footer Placeholder 4"/>
          <p:cNvSpPr>
            <a:spLocks noGrp="1"/>
          </p:cNvSpPr>
          <p:nvPr>
            <p:ph type="ftr" sz="quarter" idx="11"/>
          </p:nvPr>
        </p:nvSpPr>
        <p:spPr>
          <a:xfrm>
            <a:off x="2743200" y="6356386"/>
            <a:ext cx="3657600" cy="365125"/>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0E90E72-8BA6-4E94-972A-B7D973F2B632}" type="slidenum">
              <a:rPr lang="en-US" altLang="en-US"/>
              <a:pPr>
                <a:defRPr/>
              </a:pPr>
              <a:t>‹#›</a:t>
            </a:fld>
            <a:endParaRPr lang="en-US" altLang="en-US"/>
          </a:p>
        </p:txBody>
      </p:sp>
    </p:spTree>
    <p:extLst>
      <p:ext uri="{BB962C8B-B14F-4D97-AF65-F5344CB8AC3E}">
        <p14:creationId xmlns:p14="http://schemas.microsoft.com/office/powerpoint/2010/main" xmlns="" val="17081274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228600" y="6400836"/>
            <a:ext cx="1143000" cy="365125"/>
          </a:xfrm>
        </p:spPr>
        <p:txBody>
          <a:bodyPr/>
          <a:lstStyle>
            <a:lvl1pPr>
              <a:defRPr/>
            </a:lvl1pPr>
          </a:lstStyle>
          <a:p>
            <a:pPr>
              <a:defRPr/>
            </a:pPr>
            <a:fld id="{635129EC-F6E0-4217-9899-7F5E92C00FF0}" type="datetime1">
              <a:rPr lang="en-US" altLang="en-US"/>
              <a:pPr>
                <a:defRPr/>
              </a:pPr>
              <a:t>12/10/2015</a:t>
            </a:fld>
            <a:endParaRPr lang="en-US" altLang="en-US"/>
          </a:p>
        </p:txBody>
      </p:sp>
      <p:sp>
        <p:nvSpPr>
          <p:cNvPr id="5" name="Slide Number Placeholder 5"/>
          <p:cNvSpPr>
            <a:spLocks noGrp="1"/>
          </p:cNvSpPr>
          <p:nvPr>
            <p:ph type="sldNum" sz="quarter" idx="11"/>
          </p:nvPr>
        </p:nvSpPr>
        <p:spPr>
          <a:xfrm>
            <a:off x="6553200" y="6416711"/>
            <a:ext cx="2133600" cy="365125"/>
          </a:xfrm>
        </p:spPr>
        <p:txBody>
          <a:bodyPr/>
          <a:lstStyle>
            <a:lvl1pPr>
              <a:defRPr/>
            </a:lvl1pPr>
          </a:lstStyle>
          <a:p>
            <a:pPr>
              <a:defRPr/>
            </a:pPr>
            <a:fld id="{47E74194-9E70-42AD-9D74-F6173B4DC353}" type="slidenum">
              <a:rPr lang="en-US" altLang="en-US"/>
              <a:pPr>
                <a:defRPr/>
              </a:pPr>
              <a:t>‹#›</a:t>
            </a:fld>
            <a:endParaRPr lang="en-US" altLang="en-US"/>
          </a:p>
        </p:txBody>
      </p:sp>
    </p:spTree>
    <p:extLst>
      <p:ext uri="{BB962C8B-B14F-4D97-AF65-F5344CB8AC3E}">
        <p14:creationId xmlns:p14="http://schemas.microsoft.com/office/powerpoint/2010/main" xmlns="" val="12459920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32"/>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22"/>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396" indent="0">
              <a:buNone/>
              <a:defRPr sz="1600">
                <a:solidFill>
                  <a:schemeClr val="tx1">
                    <a:tint val="75000"/>
                  </a:schemeClr>
                </a:solidFill>
              </a:defRPr>
            </a:lvl3pPr>
            <a:lvl4pPr marL="1371596" indent="0">
              <a:buNone/>
              <a:defRPr sz="1400">
                <a:solidFill>
                  <a:schemeClr val="tx1">
                    <a:tint val="75000"/>
                  </a:schemeClr>
                </a:solidFill>
              </a:defRPr>
            </a:lvl4pPr>
            <a:lvl5pPr marL="1828792" indent="0">
              <a:buNone/>
              <a:defRPr sz="1400">
                <a:solidFill>
                  <a:schemeClr val="tx1">
                    <a:tint val="75000"/>
                  </a:schemeClr>
                </a:solidFill>
              </a:defRPr>
            </a:lvl5pPr>
            <a:lvl6pPr marL="2285991" indent="0">
              <a:buNone/>
              <a:defRPr sz="1400">
                <a:solidFill>
                  <a:schemeClr val="tx1">
                    <a:tint val="75000"/>
                  </a:schemeClr>
                </a:solidFill>
              </a:defRPr>
            </a:lvl6pPr>
            <a:lvl7pPr marL="2743189" indent="0">
              <a:buNone/>
              <a:defRPr sz="1400">
                <a:solidFill>
                  <a:schemeClr val="tx1">
                    <a:tint val="75000"/>
                  </a:schemeClr>
                </a:solidFill>
              </a:defRPr>
            </a:lvl7pPr>
            <a:lvl8pPr marL="3200388" indent="0">
              <a:buNone/>
              <a:defRPr sz="1400">
                <a:solidFill>
                  <a:schemeClr val="tx1">
                    <a:tint val="75000"/>
                  </a:schemeClr>
                </a:solidFill>
              </a:defRPr>
            </a:lvl8pPr>
            <a:lvl9pPr marL="3657584"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57B2DA2-FE10-40AF-B85D-4982A96B945C}" type="datetime1">
              <a:rPr lang="en-US" altLang="en-US"/>
              <a:pPr>
                <a:defRPr/>
              </a:pPr>
              <a:t>12/10/2015</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26506CD-8833-4CE7-9368-92A9031B9B6F}" type="slidenum">
              <a:rPr lang="en-US" altLang="en-US"/>
              <a:pPr>
                <a:defRPr/>
              </a:pPr>
              <a:t>‹#›</a:t>
            </a:fld>
            <a:endParaRPr lang="en-US" altLang="en-US"/>
          </a:p>
        </p:txBody>
      </p:sp>
    </p:spTree>
    <p:extLst>
      <p:ext uri="{BB962C8B-B14F-4D97-AF65-F5344CB8AC3E}">
        <p14:creationId xmlns:p14="http://schemas.microsoft.com/office/powerpoint/2010/main" xmlns="" val="193750591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8F0A517D-CDAD-4DDA-9C26-3C932BD8D00B}" type="datetime1">
              <a:rPr lang="en-US" altLang="en-US"/>
              <a:pPr>
                <a:defRPr/>
              </a:pPr>
              <a:t>12/10/2015</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BBF8C8B1-C30B-44F8-980C-D2183A6B07F6}" type="slidenum">
              <a:rPr lang="en-US" altLang="en-US"/>
              <a:pPr>
                <a:defRPr/>
              </a:pPr>
              <a:t>‹#›</a:t>
            </a:fld>
            <a:endParaRPr lang="en-US" altLang="en-US"/>
          </a:p>
        </p:txBody>
      </p:sp>
    </p:spTree>
    <p:extLst>
      <p:ext uri="{BB962C8B-B14F-4D97-AF65-F5344CB8AC3E}">
        <p14:creationId xmlns:p14="http://schemas.microsoft.com/office/powerpoint/2010/main" xmlns="" val="420946070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8229600" cy="990600"/>
          </a:xfrm>
        </p:spPr>
        <p:txBody>
          <a:bodyPr>
            <a:normAutofit/>
          </a:bodyPr>
          <a:lstStyle>
            <a:lvl1pPr algn="l">
              <a:defRPr sz="3600"/>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396" indent="0">
              <a:buNone/>
              <a:defRPr sz="1800" b="1"/>
            </a:lvl3pPr>
            <a:lvl4pPr marL="1371596" indent="0">
              <a:buNone/>
              <a:defRPr sz="1600" b="1"/>
            </a:lvl4pPr>
            <a:lvl5pPr marL="1828792" indent="0">
              <a:buNone/>
              <a:defRPr sz="1600" b="1"/>
            </a:lvl5pPr>
            <a:lvl6pPr marL="2285991" indent="0">
              <a:buNone/>
              <a:defRPr sz="1600" b="1"/>
            </a:lvl6pPr>
            <a:lvl7pPr marL="2743189" indent="0">
              <a:buNone/>
              <a:defRPr sz="1600" b="1"/>
            </a:lvl7pPr>
            <a:lvl8pPr marL="3200388" indent="0">
              <a:buNone/>
              <a:defRPr sz="1600" b="1"/>
            </a:lvl8pPr>
            <a:lvl9pPr marL="365758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44" y="1535113"/>
            <a:ext cx="4041775" cy="639762"/>
          </a:xfrm>
        </p:spPr>
        <p:txBody>
          <a:bodyPr anchor="b"/>
          <a:lstStyle>
            <a:lvl1pPr marL="0" indent="0">
              <a:buNone/>
              <a:defRPr sz="2400" b="1"/>
            </a:lvl1pPr>
            <a:lvl2pPr marL="457200" indent="0">
              <a:buNone/>
              <a:defRPr sz="2000" b="1"/>
            </a:lvl2pPr>
            <a:lvl3pPr marL="914396" indent="0">
              <a:buNone/>
              <a:defRPr sz="1800" b="1"/>
            </a:lvl3pPr>
            <a:lvl4pPr marL="1371596" indent="0">
              <a:buNone/>
              <a:defRPr sz="1600" b="1"/>
            </a:lvl4pPr>
            <a:lvl5pPr marL="1828792" indent="0">
              <a:buNone/>
              <a:defRPr sz="1600" b="1"/>
            </a:lvl5pPr>
            <a:lvl6pPr marL="2285991" indent="0">
              <a:buNone/>
              <a:defRPr sz="1600" b="1"/>
            </a:lvl6pPr>
            <a:lvl7pPr marL="2743189" indent="0">
              <a:buNone/>
              <a:defRPr sz="1600" b="1"/>
            </a:lvl7pPr>
            <a:lvl8pPr marL="3200388" indent="0">
              <a:buNone/>
              <a:defRPr sz="1600" b="1"/>
            </a:lvl8pPr>
            <a:lvl9pPr marL="365758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4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27FFADD-9E5C-48B8-BFA3-C7E9D62F8A9A}" type="datetime1">
              <a:rPr lang="en-US" altLang="en-US"/>
              <a:pPr>
                <a:defRPr/>
              </a:pPr>
              <a:t>12/10/2015</a:t>
            </a:fld>
            <a:endParaRPr lang="en-US" alt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C2B35A73-98C2-4401-AB4D-5AD43C84D7D9}" type="slidenum">
              <a:rPr lang="en-US" altLang="en-US"/>
              <a:pPr>
                <a:defRPr/>
              </a:pPr>
              <a:t>‹#›</a:t>
            </a:fld>
            <a:endParaRPr lang="en-US" altLang="en-US"/>
          </a:p>
        </p:txBody>
      </p:sp>
    </p:spTree>
    <p:extLst>
      <p:ext uri="{BB962C8B-B14F-4D97-AF65-F5344CB8AC3E}">
        <p14:creationId xmlns:p14="http://schemas.microsoft.com/office/powerpoint/2010/main" xmlns="" val="394912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5675"/>
            <a:ext cx="8229600" cy="1020762"/>
          </a:xfrm>
        </p:spPr>
        <p:txBody>
          <a:bodyPr/>
          <a:lstStyle>
            <a:lvl1pPr>
              <a:defRPr>
                <a:solidFill>
                  <a:schemeClr val="bg1"/>
                </a:solidFill>
              </a:defRPr>
            </a:lvl1p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6B9A1DD-B2FC-4C3A-803A-9BF633C86E24}" type="slidenum">
              <a:rPr lang="en-US" altLang="en-US"/>
              <a:pPr>
                <a:defRPr/>
              </a:pPr>
              <a:t>‹#›</a:t>
            </a:fld>
            <a:endParaRPr lang="en-US"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430CE9DB-FFF4-407D-9748-48F7CEE5585C}" type="datetime1">
              <a:rPr lang="en-US" altLang="en-US"/>
              <a:pPr>
                <a:defRPr/>
              </a:pPr>
              <a:t>12/10/2015</a:t>
            </a:fld>
            <a:endParaRPr lang="en-US" alt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C4543926-6429-42A1-B2BD-028B4F90C481}" type="slidenum">
              <a:rPr lang="en-US" altLang="en-US"/>
              <a:pPr>
                <a:defRPr/>
              </a:pPr>
              <a:t>‹#›</a:t>
            </a:fld>
            <a:endParaRPr lang="en-US" altLang="en-US"/>
          </a:p>
        </p:txBody>
      </p:sp>
    </p:spTree>
    <p:extLst>
      <p:ext uri="{BB962C8B-B14F-4D97-AF65-F5344CB8AC3E}">
        <p14:creationId xmlns:p14="http://schemas.microsoft.com/office/powerpoint/2010/main" xmlns="" val="213631460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3DB21BD-6877-434B-9D1D-E54D9A390CE6}" type="datetime1">
              <a:rPr lang="en-US" altLang="en-US"/>
              <a:pPr>
                <a:defRPr/>
              </a:pPr>
              <a:t>12/10/2015</a:t>
            </a:fld>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DFA02F-BB9E-42BA-920E-9FADAC43AC57}" type="slidenum">
              <a:rPr lang="en-US" altLang="en-US"/>
              <a:pPr>
                <a:defRPr/>
              </a:pPr>
              <a:t>‹#›</a:t>
            </a:fld>
            <a:endParaRPr lang="en-US" altLang="en-US"/>
          </a:p>
        </p:txBody>
      </p:sp>
    </p:spTree>
    <p:extLst>
      <p:ext uri="{BB962C8B-B14F-4D97-AF65-F5344CB8AC3E}">
        <p14:creationId xmlns:p14="http://schemas.microsoft.com/office/powerpoint/2010/main" xmlns="" val="213646562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8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2" y="1435104"/>
            <a:ext cx="3008313" cy="4691063"/>
          </a:xfrm>
        </p:spPr>
        <p:txBody>
          <a:bodyPr/>
          <a:lstStyle>
            <a:lvl1pPr marL="0" indent="0">
              <a:buNone/>
              <a:defRPr sz="1400"/>
            </a:lvl1pPr>
            <a:lvl2pPr marL="457200" indent="0">
              <a:buNone/>
              <a:defRPr sz="1200"/>
            </a:lvl2pPr>
            <a:lvl3pPr marL="914396" indent="0">
              <a:buNone/>
              <a:defRPr sz="1000"/>
            </a:lvl3pPr>
            <a:lvl4pPr marL="1371596" indent="0">
              <a:buNone/>
              <a:defRPr sz="900"/>
            </a:lvl4pPr>
            <a:lvl5pPr marL="1828792" indent="0">
              <a:buNone/>
              <a:defRPr sz="900"/>
            </a:lvl5pPr>
            <a:lvl6pPr marL="2285991" indent="0">
              <a:buNone/>
              <a:defRPr sz="900"/>
            </a:lvl6pPr>
            <a:lvl7pPr marL="2743189" indent="0">
              <a:buNone/>
              <a:defRPr sz="900"/>
            </a:lvl7pPr>
            <a:lvl8pPr marL="3200388" indent="0">
              <a:buNone/>
              <a:defRPr sz="900"/>
            </a:lvl8pPr>
            <a:lvl9pPr marL="3657584"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5DC71A76-C02A-4A76-B46C-FB2680B81201}" type="datetime1">
              <a:rPr lang="en-US" altLang="en-US"/>
              <a:pPr>
                <a:defRPr/>
              </a:pPr>
              <a:t>12/10/2015</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3DE900E-551A-45D3-A39D-9248E4965F23}" type="slidenum">
              <a:rPr lang="en-US" altLang="en-US"/>
              <a:pPr>
                <a:defRPr/>
              </a:pPr>
              <a:t>‹#›</a:t>
            </a:fld>
            <a:endParaRPr lang="en-US" altLang="en-US"/>
          </a:p>
        </p:txBody>
      </p:sp>
    </p:spTree>
    <p:extLst>
      <p:ext uri="{BB962C8B-B14F-4D97-AF65-F5344CB8AC3E}">
        <p14:creationId xmlns:p14="http://schemas.microsoft.com/office/powerpoint/2010/main" xmlns="" val="27197319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396" indent="0">
              <a:buNone/>
              <a:defRPr sz="2400"/>
            </a:lvl3pPr>
            <a:lvl4pPr marL="1371596" indent="0">
              <a:buNone/>
              <a:defRPr sz="2000"/>
            </a:lvl4pPr>
            <a:lvl5pPr marL="1828792" indent="0">
              <a:buNone/>
              <a:defRPr sz="2000"/>
            </a:lvl5pPr>
            <a:lvl6pPr marL="2285991" indent="0">
              <a:buNone/>
              <a:defRPr sz="2000"/>
            </a:lvl6pPr>
            <a:lvl7pPr marL="2743189" indent="0">
              <a:buNone/>
              <a:defRPr sz="2000"/>
            </a:lvl7pPr>
            <a:lvl8pPr marL="3200388" indent="0">
              <a:buNone/>
              <a:defRPr sz="2000"/>
            </a:lvl8pPr>
            <a:lvl9pPr marL="3657584" indent="0">
              <a:buNone/>
              <a:defRPr sz="2000"/>
            </a:lvl9pPr>
          </a:lstStyle>
          <a:p>
            <a:pPr lvl="0"/>
            <a:endParaRPr lang="en-US"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396" indent="0">
              <a:buNone/>
              <a:defRPr sz="1000"/>
            </a:lvl3pPr>
            <a:lvl4pPr marL="1371596" indent="0">
              <a:buNone/>
              <a:defRPr sz="900"/>
            </a:lvl4pPr>
            <a:lvl5pPr marL="1828792" indent="0">
              <a:buNone/>
              <a:defRPr sz="900"/>
            </a:lvl5pPr>
            <a:lvl6pPr marL="2285991" indent="0">
              <a:buNone/>
              <a:defRPr sz="900"/>
            </a:lvl6pPr>
            <a:lvl7pPr marL="2743189" indent="0">
              <a:buNone/>
              <a:defRPr sz="900"/>
            </a:lvl7pPr>
            <a:lvl8pPr marL="3200388" indent="0">
              <a:buNone/>
              <a:defRPr sz="900"/>
            </a:lvl8pPr>
            <a:lvl9pPr marL="3657584"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A52F349-CDCC-446E-99FA-137E9EC03865}" type="datetime1">
              <a:rPr lang="en-US" altLang="en-US"/>
              <a:pPr>
                <a:defRPr/>
              </a:pPr>
              <a:t>12/10/2015</a:t>
            </a:fld>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35286665-9373-4F35-85B4-A9BB100AF6CF}" type="slidenum">
              <a:rPr lang="en-US" altLang="en-US"/>
              <a:pPr>
                <a:defRPr/>
              </a:pPr>
              <a:t>‹#›</a:t>
            </a:fld>
            <a:endParaRPr lang="en-US" altLang="en-US"/>
          </a:p>
        </p:txBody>
      </p:sp>
    </p:spTree>
    <p:extLst>
      <p:ext uri="{BB962C8B-B14F-4D97-AF65-F5344CB8AC3E}">
        <p14:creationId xmlns:p14="http://schemas.microsoft.com/office/powerpoint/2010/main" xmlns="" val="2730966060"/>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D6917AB-7095-4005-879E-39F7928F7FA4}" type="datetime1">
              <a:rPr lang="en-US" altLang="en-US"/>
              <a:pPr>
                <a:defRPr/>
              </a:pPr>
              <a:t>12/10/2015</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892EE60-D554-49EC-9959-267A1F825B8B}" type="slidenum">
              <a:rPr lang="en-US" altLang="en-US"/>
              <a:pPr>
                <a:defRPr/>
              </a:pPr>
              <a:t>‹#›</a:t>
            </a:fld>
            <a:endParaRPr lang="en-US" altLang="en-US"/>
          </a:p>
        </p:txBody>
      </p:sp>
    </p:spTree>
    <p:extLst>
      <p:ext uri="{BB962C8B-B14F-4D97-AF65-F5344CB8AC3E}">
        <p14:creationId xmlns:p14="http://schemas.microsoft.com/office/powerpoint/2010/main" xmlns="" val="3683771572"/>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72"/>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72"/>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B5ED6C7-78C6-452E-A009-D2B35C1E92C3}" type="datetime1">
              <a:rPr lang="en-US" altLang="en-US"/>
              <a:pPr>
                <a:defRPr/>
              </a:pPr>
              <a:t>12/10/2015</a:t>
            </a:fld>
            <a:endParaRPr lang="en-US" alt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F101B52-9B4E-41B0-9964-E7F451088506}" type="slidenum">
              <a:rPr lang="en-US" altLang="en-US"/>
              <a:pPr>
                <a:defRPr/>
              </a:pPr>
              <a:t>‹#›</a:t>
            </a:fld>
            <a:endParaRPr lang="en-US" altLang="en-US"/>
          </a:p>
        </p:txBody>
      </p:sp>
    </p:spTree>
    <p:extLst>
      <p:ext uri="{BB962C8B-B14F-4D97-AF65-F5344CB8AC3E}">
        <p14:creationId xmlns:p14="http://schemas.microsoft.com/office/powerpoint/2010/main" xmlns="" val="335509226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2420541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ver Blue">
    <p:spTree>
      <p:nvGrpSpPr>
        <p:cNvPr id="1" name=""/>
        <p:cNvGrpSpPr/>
        <p:nvPr/>
      </p:nvGrpSpPr>
      <p:grpSpPr>
        <a:xfrm>
          <a:off x="0" y="0"/>
          <a:ext cx="0" cy="0"/>
          <a:chOff x="0" y="0"/>
          <a:chExt cx="0" cy="0"/>
        </a:xfrm>
      </p:grpSpPr>
      <p:sp>
        <p:nvSpPr>
          <p:cNvPr id="5" name="Title 4"/>
          <p:cNvSpPr>
            <a:spLocks noGrp="1"/>
          </p:cNvSpPr>
          <p:nvPr>
            <p:ph type="title" hasCustomPrompt="1"/>
          </p:nvPr>
        </p:nvSpPr>
        <p:spPr>
          <a:xfrm>
            <a:off x="558802" y="3141572"/>
            <a:ext cx="3454400" cy="995362"/>
          </a:xfrm>
          <a:prstGeom prst="rect">
            <a:avLst/>
          </a:prstGeom>
        </p:spPr>
        <p:txBody>
          <a:bodyPr vert="horz"/>
          <a:lstStyle>
            <a:lvl1pPr algn="l">
              <a:defRPr sz="3200" b="0" i="0" baseline="0">
                <a:solidFill>
                  <a:schemeClr val="bg1"/>
                </a:solidFill>
                <a:latin typeface="Calibri"/>
                <a:cs typeface="Calibri"/>
              </a:defRPr>
            </a:lvl1pPr>
          </a:lstStyle>
          <a:p>
            <a:r>
              <a:rPr lang="en-US" dirty="0" smtClean="0"/>
              <a:t>DECK HEADER IN </a:t>
            </a:r>
            <a:br>
              <a:rPr lang="en-US" dirty="0" smtClean="0"/>
            </a:br>
            <a:r>
              <a:rPr lang="en-US" dirty="0" smtClean="0"/>
              <a:t>CALIBRI 32</a:t>
            </a:r>
            <a:endParaRPr lang="en-US" dirty="0"/>
          </a:p>
        </p:txBody>
      </p:sp>
      <p:sp>
        <p:nvSpPr>
          <p:cNvPr id="14" name="Text Placeholder 13"/>
          <p:cNvSpPr>
            <a:spLocks noGrp="1"/>
          </p:cNvSpPr>
          <p:nvPr>
            <p:ph type="body" sz="quarter" idx="10" hasCustomPrompt="1"/>
          </p:nvPr>
        </p:nvSpPr>
        <p:spPr>
          <a:xfrm>
            <a:off x="2821214" y="2649704"/>
            <a:ext cx="2340066" cy="437515"/>
          </a:xfrm>
          <a:prstGeom prst="rect">
            <a:avLst/>
          </a:prstGeom>
        </p:spPr>
        <p:txBody>
          <a:bodyPr vert="horz"/>
          <a:lstStyle>
            <a:lvl1pPr marL="0" indent="0" algn="r">
              <a:buNone/>
              <a:defRPr sz="1800" b="0" i="0" baseline="0">
                <a:solidFill>
                  <a:srgbClr val="FFFFFF"/>
                </a:solidFill>
                <a:latin typeface="Calibri"/>
                <a:cs typeface="Calibri"/>
              </a:defRPr>
            </a:lvl1pPr>
          </a:lstStyle>
          <a:p>
            <a:pPr lvl="0"/>
            <a:r>
              <a:rPr lang="en-US" dirty="0" smtClean="0"/>
              <a:t>Date Calibri 18</a:t>
            </a:r>
            <a:endParaRPr lang="en-US" dirty="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6681021" y="5891207"/>
            <a:ext cx="2005780" cy="702550"/>
          </a:xfrm>
          <a:prstGeom prst="rect">
            <a:avLst/>
          </a:prstGeom>
        </p:spPr>
      </p:pic>
    </p:spTree>
    <p:extLst>
      <p:ext uri="{BB962C8B-B14F-4D97-AF65-F5344CB8AC3E}">
        <p14:creationId xmlns:p14="http://schemas.microsoft.com/office/powerpoint/2010/main" xmlns="" val="895006045"/>
      </p:ext>
    </p:extLst>
  </p:cSld>
  <p:clrMapOvr>
    <a:masterClrMapping/>
  </p:clrMapOvr>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6553200" y="6263712"/>
            <a:ext cx="2133600" cy="365125"/>
          </a:xfrm>
          <a:prstGeom prst="rect">
            <a:avLst/>
          </a:prstGeom>
        </p:spPr>
        <p:txBody>
          <a:bodyPr vert="horz" lIns="91440" tIns="45720" rIns="91440" bIns="45720" rtlCol="0" anchor="ctr"/>
          <a:lstStyle>
            <a:lvl1pPr algn="r">
              <a:defRPr sz="1600">
                <a:solidFill>
                  <a:schemeClr val="tx1">
                    <a:lumMod val="65000"/>
                    <a:lumOff val="35000"/>
                  </a:schemeClr>
                </a:solidFill>
              </a:defRPr>
            </a:lvl1pPr>
          </a:lstStyle>
          <a:p>
            <a:fld id="{9CFA823E-754E-6B4B-9BB3-F97A44671639}" type="slidenum">
              <a:rPr lang="en-US" smtClean="0">
                <a:solidFill>
                  <a:srgbClr val="53544C">
                    <a:lumMod val="65000"/>
                    <a:lumOff val="35000"/>
                  </a:srgbClr>
                </a:solidFill>
              </a:rPr>
              <a:pPr/>
              <a:t>‹#›</a:t>
            </a:fld>
            <a:endParaRPr lang="en-US" dirty="0">
              <a:solidFill>
                <a:srgbClr val="53544C">
                  <a:lumMod val="65000"/>
                  <a:lumOff val="35000"/>
                </a:srgbClr>
              </a:solidFill>
            </a:endParaRPr>
          </a:p>
        </p:txBody>
      </p:sp>
      <p:sp>
        <p:nvSpPr>
          <p:cNvPr id="3" name="Text Placeholder 12"/>
          <p:cNvSpPr>
            <a:spLocks noGrp="1"/>
          </p:cNvSpPr>
          <p:nvPr>
            <p:ph type="body" sz="quarter" idx="11" hasCustomPrompt="1"/>
          </p:nvPr>
        </p:nvSpPr>
        <p:spPr>
          <a:xfrm>
            <a:off x="386080" y="2463801"/>
            <a:ext cx="5265420" cy="762000"/>
          </a:xfrm>
          <a:prstGeom prst="rect">
            <a:avLst/>
          </a:prstGeom>
        </p:spPr>
        <p:txBody>
          <a:bodyPr vert="horz"/>
          <a:lstStyle>
            <a:lvl1pPr marL="0" indent="0">
              <a:buNone/>
              <a:defRPr sz="1800" b="0" i="0" baseline="0">
                <a:solidFill>
                  <a:srgbClr val="4B4B4B"/>
                </a:solidFill>
                <a:latin typeface="Calibri"/>
                <a:cs typeface="Calibri"/>
              </a:defRPr>
            </a:lvl1pPr>
          </a:lstStyle>
          <a:p>
            <a:pPr lvl="0"/>
            <a:r>
              <a:rPr lang="en-US" dirty="0" smtClean="0"/>
              <a:t>Body copy </a:t>
            </a:r>
            <a:r>
              <a:rPr lang="en-US" dirty="0" err="1" smtClean="0"/>
              <a:t>calibri</a:t>
            </a:r>
            <a:r>
              <a:rPr lang="en-US" dirty="0" smtClean="0"/>
              <a:t> 18</a:t>
            </a:r>
          </a:p>
        </p:txBody>
      </p:sp>
      <p:sp>
        <p:nvSpPr>
          <p:cNvPr id="4" name="Text Placeholder 16"/>
          <p:cNvSpPr>
            <a:spLocks noGrp="1"/>
          </p:cNvSpPr>
          <p:nvPr>
            <p:ph type="body" sz="quarter" idx="13" hasCustomPrompt="1"/>
          </p:nvPr>
        </p:nvSpPr>
        <p:spPr>
          <a:xfrm>
            <a:off x="825502" y="2827686"/>
            <a:ext cx="4826000" cy="3090545"/>
          </a:xfrm>
          <a:prstGeom prst="rect">
            <a:avLst/>
          </a:prstGeom>
        </p:spPr>
        <p:txBody>
          <a:bodyPr vert="horz"/>
          <a:lstStyle>
            <a:lvl1pPr>
              <a:defRPr sz="1600" b="0" i="1" baseline="0">
                <a:solidFill>
                  <a:srgbClr val="4B4B4B"/>
                </a:solidFill>
                <a:latin typeface="Calibri Light"/>
                <a:cs typeface="Calibri Light"/>
              </a:defRPr>
            </a:lvl1pPr>
          </a:lstStyle>
          <a:p>
            <a:pPr lvl="0"/>
            <a:r>
              <a:rPr lang="en-US" dirty="0" smtClean="0"/>
              <a:t>Bullets </a:t>
            </a:r>
            <a:r>
              <a:rPr lang="en-US" dirty="0" err="1" smtClean="0"/>
              <a:t>calibri</a:t>
            </a:r>
            <a:r>
              <a:rPr lang="en-US" dirty="0" smtClean="0"/>
              <a:t> light 16 Italics</a:t>
            </a:r>
            <a:endParaRPr lang="en-US" dirty="0"/>
          </a:p>
        </p:txBody>
      </p:sp>
      <p:sp>
        <p:nvSpPr>
          <p:cNvPr id="5" name="Text Placeholder 18"/>
          <p:cNvSpPr>
            <a:spLocks noGrp="1"/>
          </p:cNvSpPr>
          <p:nvPr>
            <p:ph type="body" sz="quarter" idx="14" hasCustomPrompt="1"/>
          </p:nvPr>
        </p:nvSpPr>
        <p:spPr>
          <a:xfrm>
            <a:off x="393700" y="1402857"/>
            <a:ext cx="5257800" cy="413275"/>
          </a:xfrm>
          <a:prstGeom prst="rect">
            <a:avLst/>
          </a:prstGeom>
        </p:spPr>
        <p:txBody>
          <a:bodyPr vert="horz"/>
          <a:lstStyle>
            <a:lvl1pPr marL="0" indent="0">
              <a:buNone/>
              <a:defRPr sz="2800" b="0" i="0" baseline="0">
                <a:solidFill>
                  <a:srgbClr val="2C96BE"/>
                </a:solidFill>
                <a:latin typeface="Calibri"/>
                <a:cs typeface="Calibri"/>
              </a:defRPr>
            </a:lvl1pPr>
          </a:lstStyle>
          <a:p>
            <a:pPr lvl="0"/>
            <a:r>
              <a:rPr lang="en-US" dirty="0" smtClean="0"/>
              <a:t>HEADLINE CALIBRI 28</a:t>
            </a:r>
          </a:p>
        </p:txBody>
      </p:sp>
      <p:sp>
        <p:nvSpPr>
          <p:cNvPr id="6" name="Text Placeholder 20"/>
          <p:cNvSpPr>
            <a:spLocks noGrp="1"/>
          </p:cNvSpPr>
          <p:nvPr>
            <p:ph type="body" sz="quarter" idx="15" hasCustomPrompt="1"/>
          </p:nvPr>
        </p:nvSpPr>
        <p:spPr>
          <a:xfrm>
            <a:off x="393700" y="1778000"/>
            <a:ext cx="5257800" cy="419100"/>
          </a:xfrm>
          <a:prstGeom prst="rect">
            <a:avLst/>
          </a:prstGeom>
        </p:spPr>
        <p:txBody>
          <a:bodyPr vert="horz"/>
          <a:lstStyle>
            <a:lvl1pPr marL="0" indent="0">
              <a:buNone/>
              <a:defRPr sz="2400" b="0" i="0" baseline="0">
                <a:solidFill>
                  <a:srgbClr val="4B4B4B"/>
                </a:solidFill>
                <a:latin typeface="Calibri"/>
                <a:cs typeface="Calibri"/>
              </a:defRPr>
            </a:lvl1pPr>
          </a:lstStyle>
          <a:p>
            <a:pPr lvl="0"/>
            <a:r>
              <a:rPr lang="en-US" dirty="0" smtClean="0"/>
              <a:t>Subhead Calibri 24</a:t>
            </a:r>
            <a:endParaRPr lang="en-US" dirty="0"/>
          </a:p>
        </p:txBody>
      </p:sp>
    </p:spTree>
    <p:extLst>
      <p:ext uri="{BB962C8B-B14F-4D97-AF65-F5344CB8AC3E}">
        <p14:creationId xmlns:p14="http://schemas.microsoft.com/office/powerpoint/2010/main" xmlns="" val="3755473363"/>
      </p:ext>
    </p:extLst>
  </p:cSld>
  <p:clrMapOvr>
    <a:masterClrMapping/>
  </p:clrMapOvr>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7" name="Title 6"/>
          <p:cNvSpPr>
            <a:spLocks noGrp="1"/>
          </p:cNvSpPr>
          <p:nvPr>
            <p:ph type="title"/>
          </p:nvPr>
        </p:nvSpPr>
        <p:spPr>
          <a:xfrm>
            <a:off x="457200" y="1417638"/>
            <a:ext cx="8229600" cy="512762"/>
          </a:xfrm>
          <a:prstGeom prst="rect">
            <a:avLst/>
          </a:prstGeom>
        </p:spPr>
        <p:txBody>
          <a:bodyPr/>
          <a:lstStyle>
            <a:lvl1pPr>
              <a:defRPr b="0" i="0">
                <a:latin typeface="Dosis Bold"/>
                <a:cs typeface="Dosis Bold"/>
              </a:defRPr>
            </a:lvl1pPr>
          </a:lstStyle>
          <a:p>
            <a:r>
              <a:rPr lang="en-US" dirty="0" smtClean="0"/>
              <a:t>Click to edit Master title style</a:t>
            </a:r>
            <a:endParaRPr lang="en-US" dirty="0"/>
          </a:p>
        </p:txBody>
      </p:sp>
      <p:sp>
        <p:nvSpPr>
          <p:cNvPr id="9" name="Content Placeholder 8"/>
          <p:cNvSpPr>
            <a:spLocks noGrp="1"/>
          </p:cNvSpPr>
          <p:nvPr>
            <p:ph sz="quarter" idx="10" hasCustomPrompt="1"/>
          </p:nvPr>
        </p:nvSpPr>
        <p:spPr>
          <a:xfrm>
            <a:off x="457200" y="2081498"/>
            <a:ext cx="8229600" cy="929704"/>
          </a:xfrm>
          <a:prstGeom prst="rect">
            <a:avLst/>
          </a:prstGeom>
        </p:spPr>
        <p:txBody>
          <a:bodyPr vert="horz"/>
          <a:lstStyle>
            <a:lvl1pPr marL="0" indent="0">
              <a:buNone/>
              <a:defRPr sz="1800" b="0" i="0" baseline="0">
                <a:solidFill>
                  <a:schemeClr val="tx1">
                    <a:lumMod val="65000"/>
                    <a:lumOff val="35000"/>
                  </a:schemeClr>
                </a:solidFill>
                <a:latin typeface="Dosis Medium"/>
                <a:cs typeface="Dosis Medium"/>
              </a:defRPr>
            </a:lvl1pPr>
          </a:lstStyle>
          <a:p>
            <a:pPr lvl="0"/>
            <a:r>
              <a:rPr lang="en-US" dirty="0" err="1" smtClean="0"/>
              <a:t>Lorem</a:t>
            </a:r>
            <a:r>
              <a:rPr lang="en-US" dirty="0" smtClean="0"/>
              <a:t> </a:t>
            </a:r>
            <a:r>
              <a:rPr lang="en-US" dirty="0" err="1" smtClean="0"/>
              <a:t>alihiwe</a:t>
            </a:r>
            <a:r>
              <a:rPr lang="en-US" dirty="0" smtClean="0"/>
              <a:t> </a:t>
            </a:r>
            <a:r>
              <a:rPr lang="en-US" dirty="0" err="1" smtClean="0"/>
              <a:t>kasfe</a:t>
            </a:r>
            <a:r>
              <a:rPr lang="en-US" dirty="0" smtClean="0"/>
              <a:t> </a:t>
            </a:r>
            <a:r>
              <a:rPr lang="en-US" dirty="0" err="1" smtClean="0"/>
              <a:t>kaghiaa</a:t>
            </a:r>
            <a:r>
              <a:rPr lang="en-US" dirty="0" smtClean="0"/>
              <a:t>, </a:t>
            </a:r>
            <a:r>
              <a:rPr lang="en-US" dirty="0" err="1" smtClean="0"/>
              <a:t>afoewh</a:t>
            </a:r>
            <a:r>
              <a:rPr lang="en-US" dirty="0" smtClean="0"/>
              <a:t> </a:t>
            </a:r>
            <a:r>
              <a:rPr lang="en-US" dirty="0" err="1" smtClean="0"/>
              <a:t>afilwefhwa</a:t>
            </a:r>
            <a:r>
              <a:rPr lang="en-US" dirty="0" smtClean="0"/>
              <a:t> </a:t>
            </a:r>
            <a:r>
              <a:rPr lang="en-US" dirty="0" err="1" smtClean="0"/>
              <a:t>asdfkfea</a:t>
            </a:r>
            <a:r>
              <a:rPr lang="en-US" dirty="0" smtClean="0"/>
              <a:t> had </a:t>
            </a:r>
            <a:r>
              <a:rPr lang="en-US" dirty="0" err="1" smtClean="0"/>
              <a:t>adf</a:t>
            </a:r>
            <a:r>
              <a:rPr lang="en-US" dirty="0" smtClean="0"/>
              <a:t>  d a </a:t>
            </a:r>
            <a:r>
              <a:rPr lang="en-US" dirty="0" err="1" smtClean="0"/>
              <a:t>dfwae</a:t>
            </a:r>
            <a:r>
              <a:rPr lang="en-US" dirty="0" smtClean="0"/>
              <a:t> a </a:t>
            </a:r>
            <a:r>
              <a:rPr lang="en-US" dirty="0" err="1" smtClean="0"/>
              <a:t>dfhk</a:t>
            </a:r>
            <a:r>
              <a:rPr lang="en-US" dirty="0" smtClean="0"/>
              <a:t> </a:t>
            </a:r>
            <a:r>
              <a:rPr lang="en-US" dirty="0" err="1" smtClean="0"/>
              <a:t>i</a:t>
            </a:r>
            <a:r>
              <a:rPr lang="en-US" dirty="0" smtClean="0"/>
              <a:t>.  </a:t>
            </a:r>
            <a:r>
              <a:rPr lang="en-US" dirty="0" err="1" smtClean="0"/>
              <a:t>Lorea</a:t>
            </a:r>
            <a:r>
              <a:rPr lang="en-US" dirty="0" smtClean="0"/>
              <a:t> </a:t>
            </a:r>
            <a:r>
              <a:rPr lang="en-US" dirty="0" err="1" smtClean="0"/>
              <a:t>nfskea</a:t>
            </a:r>
            <a:r>
              <a:rPr lang="en-US" dirty="0" smtClean="0"/>
              <a:t> </a:t>
            </a:r>
            <a:r>
              <a:rPr lang="en-US" dirty="0" err="1" smtClean="0"/>
              <a:t>feakcwak</a:t>
            </a:r>
            <a:r>
              <a:rPr lang="en-US" dirty="0" smtClean="0"/>
              <a:t>. </a:t>
            </a:r>
            <a:r>
              <a:rPr lang="en-US" dirty="0" err="1" smtClean="0"/>
              <a:t>Fwieweaer</a:t>
            </a:r>
            <a:r>
              <a:rPr lang="en-US" dirty="0" smtClean="0"/>
              <a:t>. </a:t>
            </a:r>
            <a:r>
              <a:rPr lang="en-US" dirty="0" err="1" smtClean="0"/>
              <a:t>Afwefadf</a:t>
            </a:r>
            <a:r>
              <a:rPr lang="en-US" dirty="0" smtClean="0"/>
              <a:t>.</a:t>
            </a:r>
          </a:p>
        </p:txBody>
      </p:sp>
      <p:sp>
        <p:nvSpPr>
          <p:cNvPr id="13" name="Text Placeholder 12"/>
          <p:cNvSpPr>
            <a:spLocks noGrp="1"/>
          </p:cNvSpPr>
          <p:nvPr>
            <p:ph type="body" sz="quarter" idx="11" hasCustomPrompt="1"/>
          </p:nvPr>
        </p:nvSpPr>
        <p:spPr>
          <a:xfrm>
            <a:off x="457200" y="3184027"/>
            <a:ext cx="6299200" cy="1658347"/>
          </a:xfrm>
          <a:prstGeom prst="rect">
            <a:avLst/>
          </a:prstGeom>
        </p:spPr>
        <p:txBody>
          <a:bodyPr vert="horz"/>
          <a:lstStyle>
            <a:lvl1pPr marL="171450" indent="-171450">
              <a:buFont typeface="Arial"/>
              <a:buChar char="•"/>
              <a:defRPr sz="2800" b="0" i="1" baseline="0">
                <a:solidFill>
                  <a:schemeClr val="tx1">
                    <a:lumMod val="65000"/>
                    <a:lumOff val="35000"/>
                  </a:schemeClr>
                </a:solidFill>
                <a:latin typeface="Arial"/>
              </a:defRPr>
            </a:lvl1pPr>
            <a:lvl2pPr marL="628650" indent="-171450">
              <a:buFont typeface="Arial"/>
              <a:buChar char="•"/>
              <a:defRPr sz="1600" b="1" i="1">
                <a:latin typeface="Dosis Regular"/>
                <a:cs typeface="Dosis Regular"/>
              </a:defRPr>
            </a:lvl2pPr>
          </a:lstStyle>
          <a:p>
            <a:pPr lvl="1"/>
            <a:r>
              <a:rPr lang="en-US" sz="1200" b="0" i="1" dirty="0" err="1" smtClean="0">
                <a:solidFill>
                  <a:schemeClr val="tx1">
                    <a:lumMod val="65000"/>
                    <a:lumOff val="35000"/>
                  </a:schemeClr>
                </a:solidFill>
                <a:latin typeface="Arial"/>
              </a:rPr>
              <a:t>Jkghkjggkjmn</a:t>
            </a:r>
            <a:r>
              <a:rPr lang="en-US" sz="1200" b="0" i="1" dirty="0" smtClean="0">
                <a:solidFill>
                  <a:schemeClr val="tx1">
                    <a:lumMod val="65000"/>
                    <a:lumOff val="35000"/>
                  </a:schemeClr>
                </a:solidFill>
                <a:latin typeface="Arial"/>
              </a:rPr>
              <a:t> </a:t>
            </a:r>
            <a:r>
              <a:rPr lang="en-US" sz="1200" b="0" i="1" dirty="0" err="1" smtClean="0">
                <a:solidFill>
                  <a:schemeClr val="tx1">
                    <a:lumMod val="65000"/>
                    <a:lumOff val="35000"/>
                  </a:schemeClr>
                </a:solidFill>
                <a:latin typeface="Arial"/>
              </a:rPr>
              <a:t>hjkg</a:t>
            </a:r>
            <a:r>
              <a:rPr lang="en-US" sz="1200" b="0" i="1" dirty="0" smtClean="0">
                <a:solidFill>
                  <a:schemeClr val="tx1">
                    <a:lumMod val="65000"/>
                    <a:lumOff val="35000"/>
                  </a:schemeClr>
                </a:solidFill>
                <a:latin typeface="Arial"/>
              </a:rPr>
              <a:t> kg</a:t>
            </a:r>
            <a:endParaRPr lang="en-US" dirty="0"/>
          </a:p>
        </p:txBody>
      </p:sp>
      <p:sp>
        <p:nvSpPr>
          <p:cNvPr id="14" name="Slide Number Placeholder 13"/>
          <p:cNvSpPr>
            <a:spLocks noGrp="1"/>
          </p:cNvSpPr>
          <p:nvPr>
            <p:ph type="sldNum" sz="quarter" idx="12"/>
          </p:nvPr>
        </p:nvSpPr>
        <p:spPr/>
        <p:txBody>
          <a:bodyPr/>
          <a:lstStyle/>
          <a:p>
            <a:r>
              <a:rPr lang="en-US" dirty="0" smtClean="0">
                <a:solidFill>
                  <a:srgbClr val="53544C">
                    <a:lumMod val="65000"/>
                    <a:lumOff val="35000"/>
                  </a:srgbClr>
                </a:solidFill>
              </a:rPr>
              <a:t>1</a:t>
            </a:r>
            <a:endParaRPr lang="en-US" dirty="0">
              <a:solidFill>
                <a:srgbClr val="53544C">
                  <a:lumMod val="65000"/>
                  <a:lumOff val="35000"/>
                </a:srgbClr>
              </a:solidFill>
            </a:endParaRPr>
          </a:p>
        </p:txBody>
      </p:sp>
    </p:spTree>
    <p:extLst>
      <p:ext uri="{BB962C8B-B14F-4D97-AF65-F5344CB8AC3E}">
        <p14:creationId xmlns:p14="http://schemas.microsoft.com/office/powerpoint/2010/main" xmlns="" val="380334226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lt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419C6701-298A-40BB-9620-AABA77329675}" type="slidenum">
              <a:rPr lang="en-US" altLang="en-US"/>
              <a:pPr>
                <a:defRPr/>
              </a:pPr>
              <a:t>‹#›</a:t>
            </a:fld>
            <a:endParaRPr lang="en-US"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over Blue">
    <p:spTree>
      <p:nvGrpSpPr>
        <p:cNvPr id="1" name=""/>
        <p:cNvGrpSpPr/>
        <p:nvPr/>
      </p:nvGrpSpPr>
      <p:grpSpPr>
        <a:xfrm>
          <a:off x="0" y="0"/>
          <a:ext cx="0" cy="0"/>
          <a:chOff x="0" y="0"/>
          <a:chExt cx="0" cy="0"/>
        </a:xfrm>
      </p:grpSpPr>
      <p:sp>
        <p:nvSpPr>
          <p:cNvPr id="5" name="Title 4"/>
          <p:cNvSpPr>
            <a:spLocks noGrp="1"/>
          </p:cNvSpPr>
          <p:nvPr>
            <p:ph type="title" hasCustomPrompt="1"/>
          </p:nvPr>
        </p:nvSpPr>
        <p:spPr>
          <a:xfrm>
            <a:off x="558802" y="3141572"/>
            <a:ext cx="3454400" cy="995362"/>
          </a:xfrm>
          <a:prstGeom prst="rect">
            <a:avLst/>
          </a:prstGeom>
        </p:spPr>
        <p:txBody>
          <a:bodyPr vert="horz"/>
          <a:lstStyle>
            <a:lvl1pPr algn="l">
              <a:defRPr sz="3200" b="0" i="0" baseline="0">
                <a:solidFill>
                  <a:schemeClr val="bg1"/>
                </a:solidFill>
                <a:latin typeface="Calibri"/>
                <a:cs typeface="Calibri"/>
              </a:defRPr>
            </a:lvl1pPr>
          </a:lstStyle>
          <a:p>
            <a:r>
              <a:rPr lang="en-US" dirty="0" smtClean="0"/>
              <a:t>DECK HEADER IN </a:t>
            </a:r>
            <a:br>
              <a:rPr lang="en-US" dirty="0" smtClean="0"/>
            </a:br>
            <a:r>
              <a:rPr lang="en-US" dirty="0" smtClean="0"/>
              <a:t>CALIBRI 32</a:t>
            </a:r>
            <a:endParaRPr lang="en-US" dirty="0"/>
          </a:p>
        </p:txBody>
      </p:sp>
      <p:sp>
        <p:nvSpPr>
          <p:cNvPr id="14" name="Text Placeholder 13"/>
          <p:cNvSpPr>
            <a:spLocks noGrp="1"/>
          </p:cNvSpPr>
          <p:nvPr>
            <p:ph type="body" sz="quarter" idx="10" hasCustomPrompt="1"/>
          </p:nvPr>
        </p:nvSpPr>
        <p:spPr>
          <a:xfrm>
            <a:off x="2821214" y="2649704"/>
            <a:ext cx="2340066" cy="437515"/>
          </a:xfrm>
          <a:prstGeom prst="rect">
            <a:avLst/>
          </a:prstGeom>
        </p:spPr>
        <p:txBody>
          <a:bodyPr vert="horz"/>
          <a:lstStyle>
            <a:lvl1pPr marL="0" indent="0" algn="r">
              <a:buNone/>
              <a:defRPr sz="1800" b="0" i="0" baseline="0">
                <a:solidFill>
                  <a:srgbClr val="FFFFFF"/>
                </a:solidFill>
                <a:latin typeface="Calibri"/>
                <a:cs typeface="Calibri"/>
              </a:defRPr>
            </a:lvl1pPr>
          </a:lstStyle>
          <a:p>
            <a:pPr lvl="0"/>
            <a:r>
              <a:rPr lang="en-US" dirty="0" smtClean="0"/>
              <a:t>Date Calibri 18</a:t>
            </a:r>
            <a:endParaRPr lang="en-US" dirty="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6681021" y="5891207"/>
            <a:ext cx="2005780" cy="702550"/>
          </a:xfrm>
          <a:prstGeom prst="rect">
            <a:avLst/>
          </a:prstGeom>
        </p:spPr>
      </p:pic>
    </p:spTree>
    <p:extLst>
      <p:ext uri="{BB962C8B-B14F-4D97-AF65-F5344CB8AC3E}">
        <p14:creationId xmlns:p14="http://schemas.microsoft.com/office/powerpoint/2010/main" xmlns="" val="895006045"/>
      </p:ext>
    </p:extLst>
  </p:cSld>
  <p:clrMapOvr>
    <a:masterClrMapping/>
  </p:clrMapOvr>
  <p:timing>
    <p:tnLst>
      <p:par>
        <p:cTn id="1" dur="indefinite" restart="never" nodeType="tmRoot"/>
      </p:par>
    </p:tn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6553200" y="6263712"/>
            <a:ext cx="2133600" cy="365125"/>
          </a:xfrm>
          <a:prstGeom prst="rect">
            <a:avLst/>
          </a:prstGeom>
        </p:spPr>
        <p:txBody>
          <a:bodyPr vert="horz" lIns="91440" tIns="45720" rIns="91440" bIns="45720" rtlCol="0" anchor="ctr"/>
          <a:lstStyle>
            <a:lvl1pPr algn="r">
              <a:defRPr sz="1600">
                <a:solidFill>
                  <a:schemeClr val="tx1">
                    <a:lumMod val="65000"/>
                    <a:lumOff val="35000"/>
                  </a:schemeClr>
                </a:solidFill>
              </a:defRPr>
            </a:lvl1pPr>
          </a:lstStyle>
          <a:p>
            <a:fld id="{9CFA823E-754E-6B4B-9BB3-F97A44671639}" type="slidenum">
              <a:rPr lang="en-US" smtClean="0">
                <a:solidFill>
                  <a:srgbClr val="53544C">
                    <a:lumMod val="65000"/>
                    <a:lumOff val="35000"/>
                  </a:srgbClr>
                </a:solidFill>
              </a:rPr>
              <a:pPr/>
              <a:t>‹#›</a:t>
            </a:fld>
            <a:endParaRPr lang="en-US" dirty="0">
              <a:solidFill>
                <a:srgbClr val="53544C">
                  <a:lumMod val="65000"/>
                  <a:lumOff val="35000"/>
                </a:srgbClr>
              </a:solidFill>
            </a:endParaRPr>
          </a:p>
        </p:txBody>
      </p:sp>
      <p:sp>
        <p:nvSpPr>
          <p:cNvPr id="3" name="Text Placeholder 12"/>
          <p:cNvSpPr>
            <a:spLocks noGrp="1"/>
          </p:cNvSpPr>
          <p:nvPr>
            <p:ph type="body" sz="quarter" idx="11" hasCustomPrompt="1"/>
          </p:nvPr>
        </p:nvSpPr>
        <p:spPr>
          <a:xfrm>
            <a:off x="386080" y="2463801"/>
            <a:ext cx="5265420" cy="762000"/>
          </a:xfrm>
          <a:prstGeom prst="rect">
            <a:avLst/>
          </a:prstGeom>
        </p:spPr>
        <p:txBody>
          <a:bodyPr vert="horz"/>
          <a:lstStyle>
            <a:lvl1pPr marL="0" indent="0">
              <a:buNone/>
              <a:defRPr sz="1800" b="0" i="0" baseline="0">
                <a:solidFill>
                  <a:srgbClr val="4B4B4B"/>
                </a:solidFill>
                <a:latin typeface="Calibri"/>
                <a:cs typeface="Calibri"/>
              </a:defRPr>
            </a:lvl1pPr>
          </a:lstStyle>
          <a:p>
            <a:pPr lvl="0"/>
            <a:r>
              <a:rPr lang="en-US" dirty="0" smtClean="0"/>
              <a:t>Body copy </a:t>
            </a:r>
            <a:r>
              <a:rPr lang="en-US" dirty="0" err="1" smtClean="0"/>
              <a:t>calibri</a:t>
            </a:r>
            <a:r>
              <a:rPr lang="en-US" dirty="0" smtClean="0"/>
              <a:t> 18</a:t>
            </a:r>
          </a:p>
        </p:txBody>
      </p:sp>
      <p:sp>
        <p:nvSpPr>
          <p:cNvPr id="4" name="Text Placeholder 16"/>
          <p:cNvSpPr>
            <a:spLocks noGrp="1"/>
          </p:cNvSpPr>
          <p:nvPr>
            <p:ph type="body" sz="quarter" idx="13" hasCustomPrompt="1"/>
          </p:nvPr>
        </p:nvSpPr>
        <p:spPr>
          <a:xfrm>
            <a:off x="825502" y="2827686"/>
            <a:ext cx="4826000" cy="3090545"/>
          </a:xfrm>
          <a:prstGeom prst="rect">
            <a:avLst/>
          </a:prstGeom>
        </p:spPr>
        <p:txBody>
          <a:bodyPr vert="horz"/>
          <a:lstStyle>
            <a:lvl1pPr>
              <a:defRPr sz="1600" b="0" i="1" baseline="0">
                <a:solidFill>
                  <a:srgbClr val="4B4B4B"/>
                </a:solidFill>
                <a:latin typeface="Calibri Light"/>
                <a:cs typeface="Calibri Light"/>
              </a:defRPr>
            </a:lvl1pPr>
          </a:lstStyle>
          <a:p>
            <a:pPr lvl="0"/>
            <a:r>
              <a:rPr lang="en-US" dirty="0" smtClean="0"/>
              <a:t>Bullets </a:t>
            </a:r>
            <a:r>
              <a:rPr lang="en-US" dirty="0" err="1" smtClean="0"/>
              <a:t>calibri</a:t>
            </a:r>
            <a:r>
              <a:rPr lang="en-US" dirty="0" smtClean="0"/>
              <a:t> light 16 Italics</a:t>
            </a:r>
            <a:endParaRPr lang="en-US" dirty="0"/>
          </a:p>
        </p:txBody>
      </p:sp>
      <p:sp>
        <p:nvSpPr>
          <p:cNvPr id="5" name="Text Placeholder 18"/>
          <p:cNvSpPr>
            <a:spLocks noGrp="1"/>
          </p:cNvSpPr>
          <p:nvPr>
            <p:ph type="body" sz="quarter" idx="14" hasCustomPrompt="1"/>
          </p:nvPr>
        </p:nvSpPr>
        <p:spPr>
          <a:xfrm>
            <a:off x="393700" y="1402857"/>
            <a:ext cx="5257800" cy="413275"/>
          </a:xfrm>
          <a:prstGeom prst="rect">
            <a:avLst/>
          </a:prstGeom>
        </p:spPr>
        <p:txBody>
          <a:bodyPr vert="horz"/>
          <a:lstStyle>
            <a:lvl1pPr marL="0" indent="0">
              <a:buNone/>
              <a:defRPr sz="2800" b="0" i="0" baseline="0">
                <a:solidFill>
                  <a:srgbClr val="2C96BE"/>
                </a:solidFill>
                <a:latin typeface="Calibri"/>
                <a:cs typeface="Calibri"/>
              </a:defRPr>
            </a:lvl1pPr>
          </a:lstStyle>
          <a:p>
            <a:pPr lvl="0"/>
            <a:r>
              <a:rPr lang="en-US" dirty="0" smtClean="0"/>
              <a:t>HEADLINE CALIBRI 28</a:t>
            </a:r>
          </a:p>
        </p:txBody>
      </p:sp>
      <p:sp>
        <p:nvSpPr>
          <p:cNvPr id="6" name="Text Placeholder 20"/>
          <p:cNvSpPr>
            <a:spLocks noGrp="1"/>
          </p:cNvSpPr>
          <p:nvPr>
            <p:ph type="body" sz="quarter" idx="15" hasCustomPrompt="1"/>
          </p:nvPr>
        </p:nvSpPr>
        <p:spPr>
          <a:xfrm>
            <a:off x="393700" y="1778000"/>
            <a:ext cx="5257800" cy="419100"/>
          </a:xfrm>
          <a:prstGeom prst="rect">
            <a:avLst/>
          </a:prstGeom>
        </p:spPr>
        <p:txBody>
          <a:bodyPr vert="horz"/>
          <a:lstStyle>
            <a:lvl1pPr marL="0" indent="0">
              <a:buNone/>
              <a:defRPr sz="2400" b="0" i="0" baseline="0">
                <a:solidFill>
                  <a:srgbClr val="4B4B4B"/>
                </a:solidFill>
                <a:latin typeface="Calibri"/>
                <a:cs typeface="Calibri"/>
              </a:defRPr>
            </a:lvl1pPr>
          </a:lstStyle>
          <a:p>
            <a:pPr lvl="0"/>
            <a:r>
              <a:rPr lang="en-US" dirty="0" smtClean="0"/>
              <a:t>Subhead Calibri 24</a:t>
            </a:r>
            <a:endParaRPr lang="en-US" dirty="0"/>
          </a:p>
        </p:txBody>
      </p:sp>
    </p:spTree>
    <p:extLst>
      <p:ext uri="{BB962C8B-B14F-4D97-AF65-F5344CB8AC3E}">
        <p14:creationId xmlns:p14="http://schemas.microsoft.com/office/powerpoint/2010/main" xmlns="" val="3755473363"/>
      </p:ext>
    </p:extLst>
  </p:cSld>
  <p:clrMapOvr>
    <a:masterClrMapping/>
  </p:clrMapOvr>
  <p:timing>
    <p:tnLst>
      <p:par>
        <p:cTn id="1" dur="indefinite" restart="never" nodeType="tmRoot"/>
      </p:par>
    </p:tn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over Blue">
    <p:spTree>
      <p:nvGrpSpPr>
        <p:cNvPr id="1" name=""/>
        <p:cNvGrpSpPr/>
        <p:nvPr/>
      </p:nvGrpSpPr>
      <p:grpSpPr>
        <a:xfrm>
          <a:off x="0" y="0"/>
          <a:ext cx="0" cy="0"/>
          <a:chOff x="0" y="0"/>
          <a:chExt cx="0" cy="0"/>
        </a:xfrm>
      </p:grpSpPr>
      <p:sp>
        <p:nvSpPr>
          <p:cNvPr id="5" name="Title 4"/>
          <p:cNvSpPr>
            <a:spLocks noGrp="1"/>
          </p:cNvSpPr>
          <p:nvPr>
            <p:ph type="title" hasCustomPrompt="1"/>
          </p:nvPr>
        </p:nvSpPr>
        <p:spPr>
          <a:xfrm>
            <a:off x="558802" y="3141572"/>
            <a:ext cx="3454400" cy="995362"/>
          </a:xfrm>
          <a:prstGeom prst="rect">
            <a:avLst/>
          </a:prstGeom>
        </p:spPr>
        <p:txBody>
          <a:bodyPr vert="horz"/>
          <a:lstStyle>
            <a:lvl1pPr algn="l">
              <a:defRPr sz="3200" b="0" i="0" baseline="0">
                <a:solidFill>
                  <a:schemeClr val="bg1"/>
                </a:solidFill>
                <a:latin typeface="Calibri"/>
                <a:cs typeface="Calibri"/>
              </a:defRPr>
            </a:lvl1pPr>
          </a:lstStyle>
          <a:p>
            <a:r>
              <a:rPr lang="en-US" dirty="0" smtClean="0"/>
              <a:t>DECK HEADER IN </a:t>
            </a:r>
            <a:br>
              <a:rPr lang="en-US" dirty="0" smtClean="0"/>
            </a:br>
            <a:r>
              <a:rPr lang="en-US" dirty="0" smtClean="0"/>
              <a:t>CALIBRI 32</a:t>
            </a:r>
            <a:endParaRPr lang="en-US" dirty="0"/>
          </a:p>
        </p:txBody>
      </p:sp>
      <p:sp>
        <p:nvSpPr>
          <p:cNvPr id="14" name="Text Placeholder 13"/>
          <p:cNvSpPr>
            <a:spLocks noGrp="1"/>
          </p:cNvSpPr>
          <p:nvPr>
            <p:ph type="body" sz="quarter" idx="10" hasCustomPrompt="1"/>
          </p:nvPr>
        </p:nvSpPr>
        <p:spPr>
          <a:xfrm>
            <a:off x="2821214" y="2649704"/>
            <a:ext cx="2340066" cy="437515"/>
          </a:xfrm>
          <a:prstGeom prst="rect">
            <a:avLst/>
          </a:prstGeom>
        </p:spPr>
        <p:txBody>
          <a:bodyPr vert="horz"/>
          <a:lstStyle>
            <a:lvl1pPr marL="0" indent="0" algn="r">
              <a:buNone/>
              <a:defRPr sz="1800" b="0" i="0" baseline="0">
                <a:solidFill>
                  <a:srgbClr val="FFFFFF"/>
                </a:solidFill>
                <a:latin typeface="Calibri"/>
                <a:cs typeface="Calibri"/>
              </a:defRPr>
            </a:lvl1pPr>
          </a:lstStyle>
          <a:p>
            <a:pPr lvl="0"/>
            <a:r>
              <a:rPr lang="en-US" dirty="0" smtClean="0"/>
              <a:t>Date Calibri 18</a:t>
            </a:r>
            <a:endParaRPr lang="en-US" dirty="0"/>
          </a:p>
        </p:txBody>
      </p:sp>
      <p:pic>
        <p:nvPicPr>
          <p:cNvPr id="3" name="Picture 2"/>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6681021" y="5891207"/>
            <a:ext cx="2005780" cy="702550"/>
          </a:xfrm>
          <a:prstGeom prst="rect">
            <a:avLst/>
          </a:prstGeom>
        </p:spPr>
      </p:pic>
    </p:spTree>
    <p:extLst>
      <p:ext uri="{BB962C8B-B14F-4D97-AF65-F5344CB8AC3E}">
        <p14:creationId xmlns:p14="http://schemas.microsoft.com/office/powerpoint/2010/main" xmlns="" val="895006045"/>
      </p:ext>
    </p:extLst>
  </p:cSld>
  <p:clrMapOvr>
    <a:masterClrMapping/>
  </p:clrMapOvr>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6553200" y="6263712"/>
            <a:ext cx="2133600" cy="365125"/>
          </a:xfrm>
          <a:prstGeom prst="rect">
            <a:avLst/>
          </a:prstGeom>
        </p:spPr>
        <p:txBody>
          <a:bodyPr vert="horz" lIns="91440" tIns="45720" rIns="91440" bIns="45720" rtlCol="0" anchor="ctr"/>
          <a:lstStyle>
            <a:lvl1pPr algn="r">
              <a:defRPr sz="1600">
                <a:solidFill>
                  <a:schemeClr val="tx1">
                    <a:lumMod val="65000"/>
                    <a:lumOff val="35000"/>
                  </a:schemeClr>
                </a:solidFill>
              </a:defRPr>
            </a:lvl1pPr>
          </a:lstStyle>
          <a:p>
            <a:fld id="{9CFA823E-754E-6B4B-9BB3-F97A44671639}" type="slidenum">
              <a:rPr lang="en-US" smtClean="0">
                <a:solidFill>
                  <a:srgbClr val="53544C">
                    <a:lumMod val="65000"/>
                    <a:lumOff val="35000"/>
                  </a:srgbClr>
                </a:solidFill>
              </a:rPr>
              <a:pPr/>
              <a:t>‹#›</a:t>
            </a:fld>
            <a:endParaRPr lang="en-US" dirty="0">
              <a:solidFill>
                <a:srgbClr val="53544C">
                  <a:lumMod val="65000"/>
                  <a:lumOff val="35000"/>
                </a:srgbClr>
              </a:solidFill>
            </a:endParaRPr>
          </a:p>
        </p:txBody>
      </p:sp>
      <p:sp>
        <p:nvSpPr>
          <p:cNvPr id="3" name="Text Placeholder 12"/>
          <p:cNvSpPr>
            <a:spLocks noGrp="1"/>
          </p:cNvSpPr>
          <p:nvPr>
            <p:ph type="body" sz="quarter" idx="11" hasCustomPrompt="1"/>
          </p:nvPr>
        </p:nvSpPr>
        <p:spPr>
          <a:xfrm>
            <a:off x="386080" y="2463801"/>
            <a:ext cx="5265420" cy="762000"/>
          </a:xfrm>
          <a:prstGeom prst="rect">
            <a:avLst/>
          </a:prstGeom>
        </p:spPr>
        <p:txBody>
          <a:bodyPr vert="horz"/>
          <a:lstStyle>
            <a:lvl1pPr marL="0" indent="0">
              <a:buNone/>
              <a:defRPr sz="1800" b="0" i="0" baseline="0">
                <a:solidFill>
                  <a:srgbClr val="4B4B4B"/>
                </a:solidFill>
                <a:latin typeface="Calibri"/>
                <a:cs typeface="Calibri"/>
              </a:defRPr>
            </a:lvl1pPr>
          </a:lstStyle>
          <a:p>
            <a:pPr lvl="0"/>
            <a:r>
              <a:rPr lang="en-US" dirty="0" smtClean="0"/>
              <a:t>Body copy </a:t>
            </a:r>
            <a:r>
              <a:rPr lang="en-US" dirty="0" err="1" smtClean="0"/>
              <a:t>calibri</a:t>
            </a:r>
            <a:r>
              <a:rPr lang="en-US" dirty="0" smtClean="0"/>
              <a:t> 18</a:t>
            </a:r>
          </a:p>
        </p:txBody>
      </p:sp>
      <p:sp>
        <p:nvSpPr>
          <p:cNvPr id="4" name="Text Placeholder 16"/>
          <p:cNvSpPr>
            <a:spLocks noGrp="1"/>
          </p:cNvSpPr>
          <p:nvPr>
            <p:ph type="body" sz="quarter" idx="13" hasCustomPrompt="1"/>
          </p:nvPr>
        </p:nvSpPr>
        <p:spPr>
          <a:xfrm>
            <a:off x="825502" y="2827686"/>
            <a:ext cx="4826000" cy="3090545"/>
          </a:xfrm>
          <a:prstGeom prst="rect">
            <a:avLst/>
          </a:prstGeom>
        </p:spPr>
        <p:txBody>
          <a:bodyPr vert="horz"/>
          <a:lstStyle>
            <a:lvl1pPr>
              <a:defRPr sz="1600" b="0" i="1" baseline="0">
                <a:solidFill>
                  <a:srgbClr val="4B4B4B"/>
                </a:solidFill>
                <a:latin typeface="Calibri Light"/>
                <a:cs typeface="Calibri Light"/>
              </a:defRPr>
            </a:lvl1pPr>
          </a:lstStyle>
          <a:p>
            <a:pPr lvl="0"/>
            <a:r>
              <a:rPr lang="en-US" dirty="0" smtClean="0"/>
              <a:t>Bullets </a:t>
            </a:r>
            <a:r>
              <a:rPr lang="en-US" dirty="0" err="1" smtClean="0"/>
              <a:t>calibri</a:t>
            </a:r>
            <a:r>
              <a:rPr lang="en-US" dirty="0" smtClean="0"/>
              <a:t> light 16 Italics</a:t>
            </a:r>
            <a:endParaRPr lang="en-US" dirty="0"/>
          </a:p>
        </p:txBody>
      </p:sp>
      <p:sp>
        <p:nvSpPr>
          <p:cNvPr id="5" name="Text Placeholder 18"/>
          <p:cNvSpPr>
            <a:spLocks noGrp="1"/>
          </p:cNvSpPr>
          <p:nvPr>
            <p:ph type="body" sz="quarter" idx="14" hasCustomPrompt="1"/>
          </p:nvPr>
        </p:nvSpPr>
        <p:spPr>
          <a:xfrm>
            <a:off x="393700" y="1402857"/>
            <a:ext cx="5257800" cy="413275"/>
          </a:xfrm>
          <a:prstGeom prst="rect">
            <a:avLst/>
          </a:prstGeom>
        </p:spPr>
        <p:txBody>
          <a:bodyPr vert="horz"/>
          <a:lstStyle>
            <a:lvl1pPr marL="0" indent="0">
              <a:buNone/>
              <a:defRPr sz="2800" b="0" i="0" baseline="0">
                <a:solidFill>
                  <a:srgbClr val="2C96BE"/>
                </a:solidFill>
                <a:latin typeface="Calibri"/>
                <a:cs typeface="Calibri"/>
              </a:defRPr>
            </a:lvl1pPr>
          </a:lstStyle>
          <a:p>
            <a:pPr lvl="0"/>
            <a:r>
              <a:rPr lang="en-US" dirty="0" smtClean="0"/>
              <a:t>HEADLINE CALIBRI 28</a:t>
            </a:r>
          </a:p>
        </p:txBody>
      </p:sp>
      <p:sp>
        <p:nvSpPr>
          <p:cNvPr id="6" name="Text Placeholder 20"/>
          <p:cNvSpPr>
            <a:spLocks noGrp="1"/>
          </p:cNvSpPr>
          <p:nvPr>
            <p:ph type="body" sz="quarter" idx="15" hasCustomPrompt="1"/>
          </p:nvPr>
        </p:nvSpPr>
        <p:spPr>
          <a:xfrm>
            <a:off x="393700" y="1778000"/>
            <a:ext cx="5257800" cy="419100"/>
          </a:xfrm>
          <a:prstGeom prst="rect">
            <a:avLst/>
          </a:prstGeom>
        </p:spPr>
        <p:txBody>
          <a:bodyPr vert="horz"/>
          <a:lstStyle>
            <a:lvl1pPr marL="0" indent="0">
              <a:buNone/>
              <a:defRPr sz="2400" b="0" i="0" baseline="0">
                <a:solidFill>
                  <a:srgbClr val="4B4B4B"/>
                </a:solidFill>
                <a:latin typeface="Calibri"/>
                <a:cs typeface="Calibri"/>
              </a:defRPr>
            </a:lvl1pPr>
          </a:lstStyle>
          <a:p>
            <a:pPr lvl="0"/>
            <a:r>
              <a:rPr lang="en-US" dirty="0" smtClean="0"/>
              <a:t>Subhead Calibri 24</a:t>
            </a:r>
            <a:endParaRPr lang="en-US" dirty="0"/>
          </a:p>
        </p:txBody>
      </p:sp>
    </p:spTree>
    <p:extLst>
      <p:ext uri="{BB962C8B-B14F-4D97-AF65-F5344CB8AC3E}">
        <p14:creationId xmlns:p14="http://schemas.microsoft.com/office/powerpoint/2010/main" xmlns="" val="3755473363"/>
      </p:ext>
    </p:extLst>
  </p:cSld>
  <p:clrMapOvr>
    <a:masterClrMapping/>
  </p:clrMapOvr>
  <p:timing>
    <p:tnLst>
      <p:par>
        <p:cTn id="1" dur="indefinite" restart="never" nodeType="tmRoot"/>
      </p:par>
    </p:tn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Vertical Title and Text">
    <p:spTree>
      <p:nvGrpSpPr>
        <p:cNvPr id="1" name=""/>
        <p:cNvGrpSpPr/>
        <p:nvPr/>
      </p:nvGrpSpPr>
      <p:grpSpPr>
        <a:xfrm>
          <a:off x="0" y="0"/>
          <a:ext cx="0" cy="0"/>
          <a:chOff x="0" y="0"/>
          <a:chExt cx="0" cy="0"/>
        </a:xfrm>
      </p:grpSpPr>
      <p:sp>
        <p:nvSpPr>
          <p:cNvPr id="2" name="Slide Number Placeholder 2"/>
          <p:cNvSpPr>
            <a:spLocks noGrp="1"/>
          </p:cNvSpPr>
          <p:nvPr>
            <p:ph type="sldNum" sz="quarter" idx="4"/>
          </p:nvPr>
        </p:nvSpPr>
        <p:spPr>
          <a:xfrm>
            <a:off x="6553200" y="6263712"/>
            <a:ext cx="2133600" cy="365125"/>
          </a:xfrm>
          <a:prstGeom prst="rect">
            <a:avLst/>
          </a:prstGeom>
        </p:spPr>
        <p:txBody>
          <a:bodyPr vert="horz" lIns="91440" tIns="45720" rIns="91440" bIns="45720" rtlCol="0" anchor="ctr"/>
          <a:lstStyle>
            <a:lvl1pPr algn="r">
              <a:defRPr sz="1600">
                <a:solidFill>
                  <a:schemeClr val="tx1">
                    <a:lumMod val="65000"/>
                    <a:lumOff val="35000"/>
                  </a:schemeClr>
                </a:solidFill>
              </a:defRPr>
            </a:lvl1pPr>
          </a:lstStyle>
          <a:p>
            <a:fld id="{9CFA823E-754E-6B4B-9BB3-F97A44671639}" type="slidenum">
              <a:rPr lang="en-US" smtClean="0">
                <a:solidFill>
                  <a:srgbClr val="53544C">
                    <a:lumMod val="65000"/>
                    <a:lumOff val="35000"/>
                  </a:srgbClr>
                </a:solidFill>
              </a:rPr>
              <a:pPr/>
              <a:t>‹#›</a:t>
            </a:fld>
            <a:endParaRPr lang="en-US" dirty="0">
              <a:solidFill>
                <a:srgbClr val="53544C">
                  <a:lumMod val="65000"/>
                  <a:lumOff val="35000"/>
                </a:srgbClr>
              </a:solidFill>
            </a:endParaRPr>
          </a:p>
        </p:txBody>
      </p:sp>
      <p:sp>
        <p:nvSpPr>
          <p:cNvPr id="3" name="Text Placeholder 12"/>
          <p:cNvSpPr>
            <a:spLocks noGrp="1"/>
          </p:cNvSpPr>
          <p:nvPr>
            <p:ph type="body" sz="quarter" idx="11" hasCustomPrompt="1"/>
          </p:nvPr>
        </p:nvSpPr>
        <p:spPr>
          <a:xfrm>
            <a:off x="386080" y="2463801"/>
            <a:ext cx="5265420" cy="762000"/>
          </a:xfrm>
          <a:prstGeom prst="rect">
            <a:avLst/>
          </a:prstGeom>
        </p:spPr>
        <p:txBody>
          <a:bodyPr vert="horz"/>
          <a:lstStyle>
            <a:lvl1pPr marL="0" indent="0">
              <a:buNone/>
              <a:defRPr sz="1800" b="0" i="0" baseline="0">
                <a:solidFill>
                  <a:srgbClr val="4B4B4B"/>
                </a:solidFill>
                <a:latin typeface="Calibri"/>
                <a:cs typeface="Calibri"/>
              </a:defRPr>
            </a:lvl1pPr>
          </a:lstStyle>
          <a:p>
            <a:pPr lvl="0"/>
            <a:r>
              <a:rPr lang="en-US" dirty="0" smtClean="0"/>
              <a:t>Body copy </a:t>
            </a:r>
            <a:r>
              <a:rPr lang="en-US" dirty="0" err="1" smtClean="0"/>
              <a:t>calibri</a:t>
            </a:r>
            <a:r>
              <a:rPr lang="en-US" dirty="0" smtClean="0"/>
              <a:t> 18</a:t>
            </a:r>
          </a:p>
        </p:txBody>
      </p:sp>
      <p:sp>
        <p:nvSpPr>
          <p:cNvPr id="4" name="Text Placeholder 16"/>
          <p:cNvSpPr>
            <a:spLocks noGrp="1"/>
          </p:cNvSpPr>
          <p:nvPr>
            <p:ph type="body" sz="quarter" idx="13" hasCustomPrompt="1"/>
          </p:nvPr>
        </p:nvSpPr>
        <p:spPr>
          <a:xfrm>
            <a:off x="825502" y="2827686"/>
            <a:ext cx="4826000" cy="3090545"/>
          </a:xfrm>
          <a:prstGeom prst="rect">
            <a:avLst/>
          </a:prstGeom>
        </p:spPr>
        <p:txBody>
          <a:bodyPr vert="horz"/>
          <a:lstStyle>
            <a:lvl1pPr>
              <a:defRPr sz="1600" b="0" i="1" baseline="0">
                <a:solidFill>
                  <a:srgbClr val="4B4B4B"/>
                </a:solidFill>
                <a:latin typeface="Calibri Light"/>
                <a:cs typeface="Calibri Light"/>
              </a:defRPr>
            </a:lvl1pPr>
          </a:lstStyle>
          <a:p>
            <a:pPr lvl="0"/>
            <a:r>
              <a:rPr lang="en-US" dirty="0" smtClean="0"/>
              <a:t>Bullets </a:t>
            </a:r>
            <a:r>
              <a:rPr lang="en-US" dirty="0" err="1" smtClean="0"/>
              <a:t>calibri</a:t>
            </a:r>
            <a:r>
              <a:rPr lang="en-US" dirty="0" smtClean="0"/>
              <a:t> light 16 Italics</a:t>
            </a:r>
            <a:endParaRPr lang="en-US" dirty="0"/>
          </a:p>
        </p:txBody>
      </p:sp>
      <p:sp>
        <p:nvSpPr>
          <p:cNvPr id="5" name="Text Placeholder 18"/>
          <p:cNvSpPr>
            <a:spLocks noGrp="1"/>
          </p:cNvSpPr>
          <p:nvPr>
            <p:ph type="body" sz="quarter" idx="14" hasCustomPrompt="1"/>
          </p:nvPr>
        </p:nvSpPr>
        <p:spPr>
          <a:xfrm>
            <a:off x="393700" y="1402857"/>
            <a:ext cx="5257800" cy="413275"/>
          </a:xfrm>
          <a:prstGeom prst="rect">
            <a:avLst/>
          </a:prstGeom>
        </p:spPr>
        <p:txBody>
          <a:bodyPr vert="horz"/>
          <a:lstStyle>
            <a:lvl1pPr marL="0" indent="0">
              <a:buNone/>
              <a:defRPr sz="2800" b="0" i="0" baseline="0">
                <a:solidFill>
                  <a:srgbClr val="2C96BE"/>
                </a:solidFill>
                <a:latin typeface="Calibri"/>
                <a:cs typeface="Calibri"/>
              </a:defRPr>
            </a:lvl1pPr>
          </a:lstStyle>
          <a:p>
            <a:pPr lvl="0"/>
            <a:r>
              <a:rPr lang="en-US" dirty="0" smtClean="0"/>
              <a:t>HEADLINE CALIBRI 28</a:t>
            </a:r>
          </a:p>
        </p:txBody>
      </p:sp>
      <p:sp>
        <p:nvSpPr>
          <p:cNvPr id="6" name="Text Placeholder 20"/>
          <p:cNvSpPr>
            <a:spLocks noGrp="1"/>
          </p:cNvSpPr>
          <p:nvPr>
            <p:ph type="body" sz="quarter" idx="15" hasCustomPrompt="1"/>
          </p:nvPr>
        </p:nvSpPr>
        <p:spPr>
          <a:xfrm>
            <a:off x="393700" y="1778000"/>
            <a:ext cx="5257800" cy="419100"/>
          </a:xfrm>
          <a:prstGeom prst="rect">
            <a:avLst/>
          </a:prstGeom>
        </p:spPr>
        <p:txBody>
          <a:bodyPr vert="horz"/>
          <a:lstStyle>
            <a:lvl1pPr marL="0" indent="0">
              <a:buNone/>
              <a:defRPr sz="2400" b="0" i="0" baseline="0">
                <a:solidFill>
                  <a:srgbClr val="4B4B4B"/>
                </a:solidFill>
                <a:latin typeface="Calibri"/>
                <a:cs typeface="Calibri"/>
              </a:defRPr>
            </a:lvl1pPr>
          </a:lstStyle>
          <a:p>
            <a:pPr lvl="0"/>
            <a:r>
              <a:rPr lang="en-US" dirty="0" smtClean="0"/>
              <a:t>Subhead Calibri 24</a:t>
            </a:r>
            <a:endParaRPr lang="en-US" dirty="0"/>
          </a:p>
        </p:txBody>
      </p:sp>
    </p:spTree>
    <p:extLst>
      <p:ext uri="{BB962C8B-B14F-4D97-AF65-F5344CB8AC3E}">
        <p14:creationId xmlns:p14="http://schemas.microsoft.com/office/powerpoint/2010/main" xmlns="" val="3755473363"/>
      </p:ext>
    </p:extLst>
  </p:cSld>
  <p:clrMapOvr>
    <a:masterClrMapping/>
  </p:clrMapOvr>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Title Slide">
    <p:spTree>
      <p:nvGrpSpPr>
        <p:cNvPr id="1" name=""/>
        <p:cNvGrpSpPr/>
        <p:nvPr/>
      </p:nvGrpSpPr>
      <p:grpSpPr>
        <a:xfrm>
          <a:off x="0" y="0"/>
          <a:ext cx="0" cy="0"/>
          <a:chOff x="0" y="0"/>
          <a:chExt cx="0" cy="0"/>
        </a:xfrm>
      </p:grpSpPr>
      <p:sp>
        <p:nvSpPr>
          <p:cNvPr id="7" name="Title 6"/>
          <p:cNvSpPr>
            <a:spLocks noGrp="1"/>
          </p:cNvSpPr>
          <p:nvPr>
            <p:ph type="title"/>
          </p:nvPr>
        </p:nvSpPr>
        <p:spPr>
          <a:xfrm>
            <a:off x="457200" y="1417638"/>
            <a:ext cx="8229600" cy="512762"/>
          </a:xfrm>
          <a:prstGeom prst="rect">
            <a:avLst/>
          </a:prstGeom>
        </p:spPr>
        <p:txBody>
          <a:bodyPr/>
          <a:lstStyle>
            <a:lvl1pPr>
              <a:defRPr b="0" i="0">
                <a:latin typeface="Dosis Bold"/>
                <a:cs typeface="Dosis Bold"/>
              </a:defRPr>
            </a:lvl1pPr>
          </a:lstStyle>
          <a:p>
            <a:r>
              <a:rPr lang="en-US" dirty="0" smtClean="0"/>
              <a:t>Click to edit Master title style</a:t>
            </a:r>
            <a:endParaRPr lang="en-US" dirty="0"/>
          </a:p>
        </p:txBody>
      </p:sp>
      <p:sp>
        <p:nvSpPr>
          <p:cNvPr id="9" name="Content Placeholder 8"/>
          <p:cNvSpPr>
            <a:spLocks noGrp="1"/>
          </p:cNvSpPr>
          <p:nvPr>
            <p:ph sz="quarter" idx="10" hasCustomPrompt="1"/>
          </p:nvPr>
        </p:nvSpPr>
        <p:spPr>
          <a:xfrm>
            <a:off x="457200" y="2081498"/>
            <a:ext cx="8229600" cy="929704"/>
          </a:xfrm>
          <a:prstGeom prst="rect">
            <a:avLst/>
          </a:prstGeom>
        </p:spPr>
        <p:txBody>
          <a:bodyPr vert="horz"/>
          <a:lstStyle>
            <a:lvl1pPr marL="0" indent="0">
              <a:buNone/>
              <a:defRPr sz="1800" b="0" i="0" baseline="0">
                <a:solidFill>
                  <a:schemeClr val="tx1">
                    <a:lumMod val="65000"/>
                    <a:lumOff val="35000"/>
                  </a:schemeClr>
                </a:solidFill>
                <a:latin typeface="Dosis Medium"/>
                <a:cs typeface="Dosis Medium"/>
              </a:defRPr>
            </a:lvl1pPr>
          </a:lstStyle>
          <a:p>
            <a:pPr lvl="0"/>
            <a:r>
              <a:rPr lang="en-US" dirty="0" err="1" smtClean="0"/>
              <a:t>Lorem</a:t>
            </a:r>
            <a:r>
              <a:rPr lang="en-US" dirty="0" smtClean="0"/>
              <a:t> </a:t>
            </a:r>
            <a:r>
              <a:rPr lang="en-US" dirty="0" err="1" smtClean="0"/>
              <a:t>alihiwe</a:t>
            </a:r>
            <a:r>
              <a:rPr lang="en-US" dirty="0" smtClean="0"/>
              <a:t> </a:t>
            </a:r>
            <a:r>
              <a:rPr lang="en-US" dirty="0" err="1" smtClean="0"/>
              <a:t>kasfe</a:t>
            </a:r>
            <a:r>
              <a:rPr lang="en-US" dirty="0" smtClean="0"/>
              <a:t> </a:t>
            </a:r>
            <a:r>
              <a:rPr lang="en-US" dirty="0" err="1" smtClean="0"/>
              <a:t>kaghiaa</a:t>
            </a:r>
            <a:r>
              <a:rPr lang="en-US" dirty="0" smtClean="0"/>
              <a:t>, </a:t>
            </a:r>
            <a:r>
              <a:rPr lang="en-US" dirty="0" err="1" smtClean="0"/>
              <a:t>afoewh</a:t>
            </a:r>
            <a:r>
              <a:rPr lang="en-US" dirty="0" smtClean="0"/>
              <a:t> </a:t>
            </a:r>
            <a:r>
              <a:rPr lang="en-US" dirty="0" err="1" smtClean="0"/>
              <a:t>afilwefhwa</a:t>
            </a:r>
            <a:r>
              <a:rPr lang="en-US" dirty="0" smtClean="0"/>
              <a:t> </a:t>
            </a:r>
            <a:r>
              <a:rPr lang="en-US" dirty="0" err="1" smtClean="0"/>
              <a:t>asdfkfea</a:t>
            </a:r>
            <a:r>
              <a:rPr lang="en-US" dirty="0" smtClean="0"/>
              <a:t> had </a:t>
            </a:r>
            <a:r>
              <a:rPr lang="en-US" dirty="0" err="1" smtClean="0"/>
              <a:t>adf</a:t>
            </a:r>
            <a:r>
              <a:rPr lang="en-US" dirty="0" smtClean="0"/>
              <a:t>  d a </a:t>
            </a:r>
            <a:r>
              <a:rPr lang="en-US" dirty="0" err="1" smtClean="0"/>
              <a:t>dfwae</a:t>
            </a:r>
            <a:r>
              <a:rPr lang="en-US" dirty="0" smtClean="0"/>
              <a:t> a </a:t>
            </a:r>
            <a:r>
              <a:rPr lang="en-US" dirty="0" err="1" smtClean="0"/>
              <a:t>dfhk</a:t>
            </a:r>
            <a:r>
              <a:rPr lang="en-US" dirty="0" smtClean="0"/>
              <a:t> </a:t>
            </a:r>
            <a:r>
              <a:rPr lang="en-US" dirty="0" err="1" smtClean="0"/>
              <a:t>i</a:t>
            </a:r>
            <a:r>
              <a:rPr lang="en-US" dirty="0" smtClean="0"/>
              <a:t>.  </a:t>
            </a:r>
            <a:r>
              <a:rPr lang="en-US" dirty="0" err="1" smtClean="0"/>
              <a:t>Lorea</a:t>
            </a:r>
            <a:r>
              <a:rPr lang="en-US" dirty="0" smtClean="0"/>
              <a:t> </a:t>
            </a:r>
            <a:r>
              <a:rPr lang="en-US" dirty="0" err="1" smtClean="0"/>
              <a:t>nfskea</a:t>
            </a:r>
            <a:r>
              <a:rPr lang="en-US" dirty="0" smtClean="0"/>
              <a:t> </a:t>
            </a:r>
            <a:r>
              <a:rPr lang="en-US" dirty="0" err="1" smtClean="0"/>
              <a:t>feakcwak</a:t>
            </a:r>
            <a:r>
              <a:rPr lang="en-US" dirty="0" smtClean="0"/>
              <a:t>. </a:t>
            </a:r>
            <a:r>
              <a:rPr lang="en-US" dirty="0" err="1" smtClean="0"/>
              <a:t>Fwieweaer</a:t>
            </a:r>
            <a:r>
              <a:rPr lang="en-US" dirty="0" smtClean="0"/>
              <a:t>. </a:t>
            </a:r>
            <a:r>
              <a:rPr lang="en-US" dirty="0" err="1" smtClean="0"/>
              <a:t>Afwefadf</a:t>
            </a:r>
            <a:r>
              <a:rPr lang="en-US" dirty="0" smtClean="0"/>
              <a:t>.</a:t>
            </a:r>
          </a:p>
        </p:txBody>
      </p:sp>
      <p:sp>
        <p:nvSpPr>
          <p:cNvPr id="13" name="Text Placeholder 12"/>
          <p:cNvSpPr>
            <a:spLocks noGrp="1"/>
          </p:cNvSpPr>
          <p:nvPr>
            <p:ph type="body" sz="quarter" idx="11" hasCustomPrompt="1"/>
          </p:nvPr>
        </p:nvSpPr>
        <p:spPr>
          <a:xfrm>
            <a:off x="457200" y="3184027"/>
            <a:ext cx="6299200" cy="1658347"/>
          </a:xfrm>
          <a:prstGeom prst="rect">
            <a:avLst/>
          </a:prstGeom>
        </p:spPr>
        <p:txBody>
          <a:bodyPr vert="horz"/>
          <a:lstStyle>
            <a:lvl1pPr marL="171450" indent="-171450">
              <a:buFont typeface="Arial"/>
              <a:buChar char="•"/>
              <a:defRPr sz="2800" b="0" i="1" baseline="0">
                <a:solidFill>
                  <a:schemeClr val="tx1">
                    <a:lumMod val="65000"/>
                    <a:lumOff val="35000"/>
                  </a:schemeClr>
                </a:solidFill>
                <a:latin typeface="Arial"/>
              </a:defRPr>
            </a:lvl1pPr>
            <a:lvl2pPr marL="628650" indent="-171450">
              <a:buFont typeface="Arial"/>
              <a:buChar char="•"/>
              <a:defRPr sz="1600" b="1" i="1">
                <a:latin typeface="Dosis Regular"/>
                <a:cs typeface="Dosis Regular"/>
              </a:defRPr>
            </a:lvl2pPr>
          </a:lstStyle>
          <a:p>
            <a:pPr lvl="1"/>
            <a:r>
              <a:rPr lang="en-US" sz="1200" b="0" i="1" dirty="0" err="1" smtClean="0">
                <a:solidFill>
                  <a:schemeClr val="tx1">
                    <a:lumMod val="65000"/>
                    <a:lumOff val="35000"/>
                  </a:schemeClr>
                </a:solidFill>
                <a:latin typeface="Arial"/>
              </a:rPr>
              <a:t>Jkghkjggkjmn</a:t>
            </a:r>
            <a:r>
              <a:rPr lang="en-US" sz="1200" b="0" i="1" dirty="0" smtClean="0">
                <a:solidFill>
                  <a:schemeClr val="tx1">
                    <a:lumMod val="65000"/>
                    <a:lumOff val="35000"/>
                  </a:schemeClr>
                </a:solidFill>
                <a:latin typeface="Arial"/>
              </a:rPr>
              <a:t> </a:t>
            </a:r>
            <a:r>
              <a:rPr lang="en-US" sz="1200" b="0" i="1" dirty="0" err="1" smtClean="0">
                <a:solidFill>
                  <a:schemeClr val="tx1">
                    <a:lumMod val="65000"/>
                    <a:lumOff val="35000"/>
                  </a:schemeClr>
                </a:solidFill>
                <a:latin typeface="Arial"/>
              </a:rPr>
              <a:t>hjkg</a:t>
            </a:r>
            <a:r>
              <a:rPr lang="en-US" sz="1200" b="0" i="1" dirty="0" smtClean="0">
                <a:solidFill>
                  <a:schemeClr val="tx1">
                    <a:lumMod val="65000"/>
                    <a:lumOff val="35000"/>
                  </a:schemeClr>
                </a:solidFill>
                <a:latin typeface="Arial"/>
              </a:rPr>
              <a:t> kg</a:t>
            </a:r>
            <a:endParaRPr lang="en-US" dirty="0"/>
          </a:p>
        </p:txBody>
      </p:sp>
      <p:sp>
        <p:nvSpPr>
          <p:cNvPr id="14" name="Slide Number Placeholder 13"/>
          <p:cNvSpPr>
            <a:spLocks noGrp="1"/>
          </p:cNvSpPr>
          <p:nvPr>
            <p:ph type="sldNum" sz="quarter" idx="12"/>
          </p:nvPr>
        </p:nvSpPr>
        <p:spPr/>
        <p:txBody>
          <a:bodyPr/>
          <a:lstStyle/>
          <a:p>
            <a:r>
              <a:rPr lang="en-US" dirty="0" smtClean="0">
                <a:solidFill>
                  <a:srgbClr val="53544C">
                    <a:lumMod val="65000"/>
                    <a:lumOff val="35000"/>
                  </a:srgbClr>
                </a:solidFill>
              </a:rPr>
              <a:t>1</a:t>
            </a:r>
            <a:endParaRPr lang="en-US" dirty="0">
              <a:solidFill>
                <a:srgbClr val="53544C">
                  <a:lumMod val="65000"/>
                  <a:lumOff val="35000"/>
                </a:srgbClr>
              </a:solidFill>
            </a:endParaRPr>
          </a:p>
        </p:txBody>
      </p:sp>
    </p:spTree>
    <p:extLst>
      <p:ext uri="{BB962C8B-B14F-4D97-AF65-F5344CB8AC3E}">
        <p14:creationId xmlns:p14="http://schemas.microsoft.com/office/powerpoint/2010/main" xmlns="" val="3803342262"/>
      </p:ext>
    </p:extLst>
  </p:cSld>
  <p:clrMapOvr>
    <a:masterClrMapping/>
  </p:clrMapOvr>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rebuchet-White Title Slide">
    <p:bg>
      <p:bgRef idx="1001">
        <a:schemeClr val="bg1"/>
      </p:bgRef>
    </p:bg>
    <p:spTree>
      <p:nvGrpSpPr>
        <p:cNvPr id="1" name=""/>
        <p:cNvGrpSpPr/>
        <p:nvPr/>
      </p:nvGrpSpPr>
      <p:grpSpPr>
        <a:xfrm>
          <a:off x="0" y="0"/>
          <a:ext cx="0" cy="0"/>
          <a:chOff x="0" y="0"/>
          <a:chExt cx="0" cy="0"/>
        </a:xfrm>
      </p:grpSpPr>
      <p:sp>
        <p:nvSpPr>
          <p:cNvPr id="4" name="Title Placeholder"/>
          <p:cNvSpPr>
            <a:spLocks noGrp="1"/>
          </p:cNvSpPr>
          <p:nvPr>
            <p:ph type="title"/>
          </p:nvPr>
        </p:nvSpPr>
        <p:spPr bwMode="auto">
          <a:xfrm>
            <a:off x="446501" y="1660955"/>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63"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3"/>
          </p:nvPr>
        </p:nvSpPr>
        <p:spPr>
          <a:xfrm>
            <a:off x="5944911" y="5259262"/>
            <a:ext cx="2057177" cy="365001"/>
          </a:xfrm>
        </p:spPr>
        <p:txBody>
          <a:bodyPr/>
          <a:lstStyle/>
          <a:p>
            <a:pPr algn="r"/>
            <a:fld id="{10E01DED-5ADE-41E7-8881-327ED67474B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2"/>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96640791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rebuchet-Images-White Title Slide">
    <p:bg>
      <p:bgRef idx="1001">
        <a:schemeClr val="bg1"/>
      </p:bgRef>
    </p:bg>
    <p:spTree>
      <p:nvGrpSpPr>
        <p:cNvPr id="1" name=""/>
        <p:cNvGrpSpPr/>
        <p:nvPr/>
      </p:nvGrpSpPr>
      <p:grpSpPr>
        <a:xfrm>
          <a:off x="0" y="0"/>
          <a:ext cx="0" cy="0"/>
          <a:chOff x="0" y="0"/>
          <a:chExt cx="0" cy="0"/>
        </a:xfrm>
      </p:grpSpPr>
      <p:sp>
        <p:nvSpPr>
          <p:cNvPr id="6" name="AutoShape 5" descr="&quot;&quot;"/>
          <p:cNvSpPr>
            <a:spLocks/>
          </p:cNvSpPr>
          <p:nvPr userDrawn="1"/>
        </p:nvSpPr>
        <p:spPr bwMode="auto">
          <a:xfrm>
            <a:off x="0" y="481146"/>
            <a:ext cx="9161860" cy="12858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49804"/>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defRPr/>
            </a:pPr>
            <a:endParaRPr lang="en-US" sz="1547" dirty="0">
              <a:solidFill>
                <a:srgbClr val="5C6670"/>
              </a:solidFill>
              <a:latin typeface="Trebuchet MS"/>
              <a:sym typeface="Trebuchet MS" pitchFamily="-100" charset="0"/>
            </a:endParaRPr>
          </a:p>
        </p:txBody>
      </p:sp>
      <p:sp>
        <p:nvSpPr>
          <p:cNvPr id="9" name="Content Placeholder 11"/>
          <p:cNvSpPr>
            <a:spLocks noGrp="1"/>
          </p:cNvSpPr>
          <p:nvPr>
            <p:ph sz="quarter" idx="14" hasCustomPrompt="1"/>
          </p:nvPr>
        </p:nvSpPr>
        <p:spPr>
          <a:xfrm>
            <a:off x="446486" y="481146"/>
            <a:ext cx="1285875" cy="1285875"/>
          </a:xfrm>
          <a:prstGeom prst="rect">
            <a:avLst/>
          </a:prstGeom>
        </p:spPr>
        <p:txBody>
          <a:bodyPr/>
          <a:lstStyle>
            <a:lvl1pPr marL="0" indent="0">
              <a:defRPr lang="en-US" sz="1547" baseline="0" dirty="0">
                <a:solidFill>
                  <a:schemeClr val="bg1"/>
                </a:solidFill>
              </a:defRPr>
            </a:lvl1pPr>
          </a:lstStyle>
          <a:p>
            <a:pPr lvl="0"/>
            <a:r>
              <a:rPr lang="en-US" dirty="0" smtClean="0"/>
              <a:t>Click to add Image</a:t>
            </a:r>
            <a:endParaRPr lang="en-US" dirty="0"/>
          </a:p>
        </p:txBody>
      </p:sp>
      <p:sp>
        <p:nvSpPr>
          <p:cNvPr id="11" name="Content Placeholder 11"/>
          <p:cNvSpPr>
            <a:spLocks noGrp="1"/>
          </p:cNvSpPr>
          <p:nvPr>
            <p:ph sz="quarter" idx="16" hasCustomPrompt="1"/>
          </p:nvPr>
        </p:nvSpPr>
        <p:spPr>
          <a:xfrm>
            <a:off x="3929063" y="482236"/>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10" name="Content Placeholder 11"/>
          <p:cNvSpPr>
            <a:spLocks noGrp="1"/>
          </p:cNvSpPr>
          <p:nvPr>
            <p:ph sz="quarter" idx="15" hasCustomPrompt="1"/>
          </p:nvPr>
        </p:nvSpPr>
        <p:spPr>
          <a:xfrm>
            <a:off x="7411643" y="481146"/>
            <a:ext cx="1285875" cy="1285875"/>
          </a:xfrm>
          <a:prstGeom prst="rect">
            <a:avLst/>
          </a:prstGeom>
        </p:spPr>
        <p:txBody>
          <a:bodyPr/>
          <a:lstStyle>
            <a:lvl1pPr marL="0" marR="0" indent="0" algn="l" defTabSz="410751" rtl="0" eaLnBrk="0" fontAlgn="base" latinLnBrk="0" hangingPunct="0">
              <a:lnSpc>
                <a:spcPct val="100000"/>
              </a:lnSpc>
              <a:spcBef>
                <a:spcPts val="2953"/>
              </a:spcBef>
              <a:spcAft>
                <a:spcPct val="0"/>
              </a:spcAft>
              <a:buClrTx/>
              <a:buSzTx/>
              <a:buFontTx/>
              <a:buNone/>
              <a:tabLst/>
              <a:defRPr lang="en-US" sz="1547" baseline="0" dirty="0">
                <a:solidFill>
                  <a:schemeClr val="bg1"/>
                </a:solidFill>
              </a:defRPr>
            </a:lvl1pPr>
          </a:lstStyle>
          <a:p>
            <a:pPr marL="0" marR="0" lvl="0" indent="0" algn="l" defTabSz="410751" rtl="0" eaLnBrk="0" fontAlgn="base" latinLnBrk="0" hangingPunct="0">
              <a:lnSpc>
                <a:spcPct val="100000"/>
              </a:lnSpc>
              <a:spcBef>
                <a:spcPts val="2953"/>
              </a:spcBef>
              <a:spcAft>
                <a:spcPct val="0"/>
              </a:spcAft>
              <a:buClrTx/>
              <a:buSzTx/>
              <a:buFontTx/>
              <a:buNone/>
              <a:tabLst/>
              <a:defRPr/>
            </a:pPr>
            <a:r>
              <a:rPr lang="en-US" dirty="0" smtClean="0"/>
              <a:t>Click to add Image</a:t>
            </a:r>
          </a:p>
        </p:txBody>
      </p:sp>
      <p:sp>
        <p:nvSpPr>
          <p:cNvPr id="4" name="Title Placeholder"/>
          <p:cNvSpPr>
            <a:spLocks noGrp="1"/>
          </p:cNvSpPr>
          <p:nvPr>
            <p:ph type="title"/>
          </p:nvPr>
        </p:nvSpPr>
        <p:spPr bwMode="auto">
          <a:xfrm>
            <a:off x="446501" y="1660955"/>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ct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141930"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232563"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18"/>
          </p:nvPr>
        </p:nvSpPr>
        <p:spPr>
          <a:xfrm>
            <a:off x="5944911" y="5259262"/>
            <a:ext cx="2057177" cy="365001"/>
          </a:xfrm>
        </p:spPr>
        <p:txBody>
          <a:bodyPr/>
          <a:lstStyle/>
          <a:p>
            <a:pPr algn="r"/>
            <a:fld id="{5350CD8B-27AF-48B9-AF74-0C3ACF2D3223}"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17"/>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95560430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rebuchet-Images 2-White Title Slide">
    <p:bg>
      <p:bgRef idx="1001">
        <a:schemeClr val="bg1"/>
      </p:bgRef>
    </p:bg>
    <p:spTree>
      <p:nvGrpSpPr>
        <p:cNvPr id="1" name=""/>
        <p:cNvGrpSpPr/>
        <p:nvPr/>
      </p:nvGrpSpPr>
      <p:grpSpPr>
        <a:xfrm>
          <a:off x="0" y="0"/>
          <a:ext cx="0" cy="0"/>
          <a:chOff x="0" y="0"/>
          <a:chExt cx="0" cy="0"/>
        </a:xfrm>
      </p:grpSpPr>
      <p:sp>
        <p:nvSpPr>
          <p:cNvPr id="12" name="AutoShape 5" descr="&quot;&quot;"/>
          <p:cNvSpPr>
            <a:spLocks/>
          </p:cNvSpPr>
          <p:nvPr userDrawn="1"/>
        </p:nvSpPr>
        <p:spPr bwMode="auto">
          <a:xfrm rot="5400000">
            <a:off x="-2359581" y="2359597"/>
            <a:ext cx="6107906" cy="138874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004A1D">
              <a:alpha val="50196"/>
            </a:srgbClr>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endParaRPr lang="en-US" sz="1547" dirty="0">
              <a:solidFill>
                <a:srgbClr val="5C6670"/>
              </a:solidFill>
              <a:latin typeface="Trebuchet MS"/>
              <a:sym typeface="Trebuchet MS" pitchFamily="-100" charset="0"/>
            </a:endParaRPr>
          </a:p>
        </p:txBody>
      </p:sp>
      <p:sp>
        <p:nvSpPr>
          <p:cNvPr id="13" name="Content Placeholder 11"/>
          <p:cNvSpPr>
            <a:spLocks noGrp="1"/>
          </p:cNvSpPr>
          <p:nvPr>
            <p:ph sz="quarter" idx="17" hasCustomPrompt="1"/>
          </p:nvPr>
        </p:nvSpPr>
        <p:spPr>
          <a:xfrm>
            <a:off x="-25716" y="368632"/>
            <a:ext cx="1414463" cy="1414463"/>
          </a:xfrm>
          <a:prstGeom prst="rect">
            <a:avLst/>
          </a:prstGeom>
        </p:spPr>
        <p:txBody>
          <a:bodyPr/>
          <a:lstStyle>
            <a:lvl1pPr marL="0" indent="0">
              <a:defRPr sz="1547" baseline="0">
                <a:solidFill>
                  <a:schemeClr val="bg1"/>
                </a:solidFill>
              </a:defRPr>
            </a:lvl1pPr>
          </a:lstStyle>
          <a:p>
            <a:pPr lvl="0"/>
            <a:r>
              <a:rPr lang="en-US" dirty="0" smtClean="0"/>
              <a:t>Click to add Image</a:t>
            </a:r>
            <a:endParaRPr lang="en-US" dirty="0"/>
          </a:p>
        </p:txBody>
      </p:sp>
      <p:sp>
        <p:nvSpPr>
          <p:cNvPr id="15" name="Content Placeholder 11"/>
          <p:cNvSpPr>
            <a:spLocks noGrp="1"/>
          </p:cNvSpPr>
          <p:nvPr>
            <p:ph sz="quarter" idx="19" hasCustomPrompt="1"/>
          </p:nvPr>
        </p:nvSpPr>
        <p:spPr>
          <a:xfrm>
            <a:off x="-25716" y="2351568"/>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14" name="Content Placeholder 11"/>
          <p:cNvSpPr>
            <a:spLocks noGrp="1"/>
          </p:cNvSpPr>
          <p:nvPr>
            <p:ph sz="quarter" idx="18" hasCustomPrompt="1"/>
          </p:nvPr>
        </p:nvSpPr>
        <p:spPr>
          <a:xfrm>
            <a:off x="-25716" y="4334503"/>
            <a:ext cx="1414463" cy="1414463"/>
          </a:xfrm>
          <a:prstGeom prst="rect">
            <a:avLst/>
          </a:prstGeom>
        </p:spPr>
        <p:txBody>
          <a:bodyPr/>
          <a:lstStyle>
            <a:lvl1pPr marL="0" indent="0">
              <a:defRPr sz="1547">
                <a:solidFill>
                  <a:schemeClr val="bg1"/>
                </a:solidFill>
              </a:defRPr>
            </a:lvl1pPr>
          </a:lstStyle>
          <a:p>
            <a:pPr lvl="0"/>
            <a:r>
              <a:rPr lang="en-US" dirty="0" smtClean="0"/>
              <a:t>Click to add Image</a:t>
            </a:r>
            <a:endParaRPr lang="en-US" dirty="0"/>
          </a:p>
        </p:txBody>
      </p:sp>
      <p:sp>
        <p:nvSpPr>
          <p:cNvPr id="4" name="Title Placeholder"/>
          <p:cNvSpPr>
            <a:spLocks noGrp="1"/>
          </p:cNvSpPr>
          <p:nvPr>
            <p:ph type="title"/>
          </p:nvPr>
        </p:nvSpPr>
        <p:spPr bwMode="auto">
          <a:xfrm>
            <a:off x="446501" y="1660955"/>
            <a:ext cx="8251031" cy="1626319"/>
          </a:xfrm>
          <a:prstGeom prst="rect">
            <a:avLst/>
          </a:prstGeom>
          <a:noFill/>
          <a:ln w="3175">
            <a:noFill/>
            <a:miter lim="0"/>
            <a:headEnd/>
            <a:tailEnd/>
          </a:ln>
        </p:spPr>
        <p:txBody>
          <a:bodyPr vert="horz" wrap="square" lIns="0" tIns="0" rIns="0" bIns="0" numCol="1" anchor="b" anchorCtr="0" compatLnSpc="1">
            <a:prstTxWarp prst="textNoShape">
              <a:avLst/>
            </a:prstTxWarp>
          </a:bodyPr>
          <a:lstStyle>
            <a:lvl1pPr algn="r">
              <a:defRPr>
                <a:solidFill>
                  <a:schemeClr val="tx1"/>
                </a:solidFill>
              </a:defRPr>
            </a:lvl1pPr>
          </a:lstStyle>
          <a:p>
            <a:pPr lvl="0"/>
            <a:endParaRPr lang="en-US" dirty="0">
              <a:sym typeface="Trebuchet MS" pitchFamily="-100" charset="0"/>
            </a:endParaRPr>
          </a:p>
        </p:txBody>
      </p:sp>
      <p:sp>
        <p:nvSpPr>
          <p:cNvPr id="8" name="Text Placeholder 7"/>
          <p:cNvSpPr>
            <a:spLocks noGrp="1"/>
          </p:cNvSpPr>
          <p:nvPr>
            <p:ph type="body" sz="quarter" idx="10" hasCustomPrompt="1"/>
          </p:nvPr>
        </p:nvSpPr>
        <p:spPr>
          <a:xfrm>
            <a:off x="1837372" y="3643317"/>
            <a:ext cx="6860144" cy="816531"/>
          </a:xfrm>
          <a:prstGeom prst="rect">
            <a:avLst/>
          </a:prstGeom>
        </p:spPr>
        <p:txBody>
          <a:bodyPr anchor="ctr"/>
          <a:lstStyle>
            <a:lvl1pPr algn="ctr">
              <a:defRPr baseline="0">
                <a:solidFill>
                  <a:schemeClr val="tx1"/>
                </a:solidFill>
              </a:defRPr>
            </a:lvl1pPr>
            <a:lvl2pPr algn="r">
              <a:defRPr baseline="0">
                <a:solidFill>
                  <a:schemeClr val="bg1"/>
                </a:solidFill>
              </a:defRPr>
            </a:lvl2pPr>
          </a:lstStyle>
          <a:p>
            <a:pPr lvl="0"/>
            <a:r>
              <a:rPr lang="en-US" dirty="0" smtClean="0"/>
              <a:t>Click to add subtitle</a:t>
            </a:r>
            <a:endParaRPr lang="en-US" dirty="0"/>
          </a:p>
        </p:txBody>
      </p:sp>
      <p:sp>
        <p:nvSpPr>
          <p:cNvPr id="3" name="Text Placeholder 2"/>
          <p:cNvSpPr>
            <a:spLocks noGrp="1"/>
          </p:cNvSpPr>
          <p:nvPr>
            <p:ph type="body" sz="quarter" idx="11" hasCustomPrompt="1"/>
          </p:nvPr>
        </p:nvSpPr>
        <p:spPr>
          <a:xfrm>
            <a:off x="3928007" y="4815915"/>
            <a:ext cx="4769525" cy="411480"/>
          </a:xfrm>
          <a:prstGeom prst="rect">
            <a:avLst/>
          </a:prstGeom>
        </p:spPr>
        <p:txBody>
          <a:bodyPr anchor="ctr"/>
          <a:lstStyle>
            <a:lvl1pPr marL="0" algn="r">
              <a:spcBef>
                <a:spcPts val="0"/>
              </a:spcBef>
              <a:defRPr sz="1687" b="1" baseline="0">
                <a:solidFill>
                  <a:schemeClr val="tx1"/>
                </a:solidFill>
              </a:defRPr>
            </a:lvl1pPr>
          </a:lstStyle>
          <a:p>
            <a:pPr lvl="0"/>
            <a:r>
              <a:rPr lang="en-US" dirty="0" smtClean="0"/>
              <a:t>Presented by: Name of Presenter</a:t>
            </a:r>
          </a:p>
        </p:txBody>
      </p:sp>
      <p:sp>
        <p:nvSpPr>
          <p:cNvPr id="5" name="Date Placeholder 4"/>
          <p:cNvSpPr>
            <a:spLocks noGrp="1"/>
          </p:cNvSpPr>
          <p:nvPr>
            <p:ph type="dt" sz="half" idx="21"/>
          </p:nvPr>
        </p:nvSpPr>
        <p:spPr>
          <a:xfrm>
            <a:off x="6642141" y="5259262"/>
            <a:ext cx="2057177" cy="365001"/>
          </a:xfrm>
        </p:spPr>
        <p:txBody>
          <a:bodyPr/>
          <a:lstStyle/>
          <a:p>
            <a:pPr algn="r"/>
            <a:fld id="{73FEE6FF-9DD7-4C34-BC45-37A8959F1E8C}" type="datetime7">
              <a:rPr lang="en-US">
                <a:solidFill>
                  <a:srgbClr val="4F5858"/>
                </a:solidFill>
              </a:rPr>
              <a:pPr algn="r"/>
              <a:t>Dec-15</a:t>
            </a:fld>
            <a:endParaRPr dirty="0">
              <a:solidFill>
                <a:srgbClr val="4F5858"/>
              </a:solidFill>
            </a:endParaRPr>
          </a:p>
        </p:txBody>
      </p:sp>
      <p:sp>
        <p:nvSpPr>
          <p:cNvPr id="2" name="Slide Number Placeholder 1"/>
          <p:cNvSpPr>
            <a:spLocks noGrp="1"/>
          </p:cNvSpPr>
          <p:nvPr>
            <p:ph type="sldNum" sz="quarter" idx="2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11518282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rebuchet-White Mission Slide">
    <p:spTree>
      <p:nvGrpSpPr>
        <p:cNvPr id="1" name=""/>
        <p:cNvGrpSpPr/>
        <p:nvPr/>
      </p:nvGrpSpPr>
      <p:grpSpPr>
        <a:xfrm>
          <a:off x="0" y="0"/>
          <a:ext cx="0" cy="0"/>
          <a:chOff x="0" y="0"/>
          <a:chExt cx="0" cy="0"/>
        </a:xfrm>
      </p:grpSpPr>
      <p:sp>
        <p:nvSpPr>
          <p:cNvPr id="6" name="TextBox 5"/>
          <p:cNvSpPr txBox="1"/>
          <p:nvPr userDrawn="1"/>
        </p:nvSpPr>
        <p:spPr>
          <a:xfrm>
            <a:off x="628429" y="629281"/>
            <a:ext cx="7661672" cy="806375"/>
          </a:xfrm>
          <a:prstGeom prst="rect">
            <a:avLst/>
          </a:prstGeom>
          <a:noFill/>
        </p:spPr>
        <p:txBody>
          <a:bodyPr wrap="square" rtlCol="0" anchor="ctr">
            <a:spAutoFit/>
          </a:bodyPr>
          <a:lstStyle/>
          <a:p>
            <a:pPr defTabSz="410751" hangingPunct="0"/>
            <a:r>
              <a:rPr lang="en-US" sz="4640" b="1" i="1" dirty="0" smtClean="0">
                <a:solidFill>
                  <a:srgbClr val="4F5858"/>
                </a:solidFill>
                <a:latin typeface="Trebuchet MS"/>
                <a:sym typeface="Trebuchet MS" pitchFamily="-100" charset="0"/>
              </a:rPr>
              <a:t>Our Mission</a:t>
            </a:r>
            <a:endParaRPr lang="en-US" sz="4640" b="1" i="1" dirty="0">
              <a:solidFill>
                <a:srgbClr val="4F5858"/>
              </a:solidFill>
              <a:latin typeface="Trebuchet MS"/>
              <a:sym typeface="Trebuchet MS" pitchFamily="-100" charset="0"/>
            </a:endParaRPr>
          </a:p>
        </p:txBody>
      </p:sp>
      <p:sp>
        <p:nvSpPr>
          <p:cNvPr id="5" name="TextBox 4"/>
          <p:cNvSpPr txBox="1"/>
          <p:nvPr userDrawn="1"/>
        </p:nvSpPr>
        <p:spPr>
          <a:xfrm>
            <a:off x="628429" y="1727192"/>
            <a:ext cx="7887146" cy="3403624"/>
          </a:xfrm>
          <a:prstGeom prst="rect">
            <a:avLst/>
          </a:prstGeom>
          <a:noFill/>
        </p:spPr>
        <p:txBody>
          <a:bodyPr wrap="square" rtlCol="0" anchor="ctr">
            <a:spAutoFit/>
          </a:bodyPr>
          <a:lstStyle/>
          <a:p>
            <a:pPr algn="ctr" defTabSz="410751" hangingPunct="0">
              <a:defRPr/>
            </a:pPr>
            <a:r>
              <a:rPr lang="en-US" sz="4219" b="1" dirty="0" smtClean="0">
                <a:solidFill>
                  <a:srgbClr val="4F5858"/>
                </a:solidFill>
                <a:latin typeface="Trebuchet MS"/>
                <a:sym typeface="Trebuchet MS" pitchFamily="-100" charset="0"/>
              </a:rPr>
              <a:t>Improving</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health care access and outcomes for the </a:t>
            </a:r>
            <a:r>
              <a:rPr lang="en-US" sz="4219" b="1" dirty="0" smtClean="0">
                <a:solidFill>
                  <a:srgbClr val="4F5858"/>
                </a:solidFill>
                <a:latin typeface="Trebuchet MS"/>
                <a:sym typeface="Trebuchet MS" pitchFamily="-100" charset="0"/>
              </a:rPr>
              <a:t>people</a:t>
            </a:r>
            <a:r>
              <a:rPr lang="en-US" sz="4219" dirty="0" smtClean="0">
                <a:solidFill>
                  <a:srgbClr val="4F5858"/>
                </a:solidFill>
                <a:latin typeface="Trebuchet MS"/>
                <a:sym typeface="Trebuchet MS" pitchFamily="-100" charset="0"/>
              </a:rPr>
              <a:t> </a:t>
            </a:r>
            <a:r>
              <a:rPr lang="en-US" sz="3797" dirty="0" smtClean="0">
                <a:solidFill>
                  <a:srgbClr val="4F5858"/>
                </a:solidFill>
                <a:latin typeface="Trebuchet MS"/>
                <a:sym typeface="Trebuchet MS" pitchFamily="-100" charset="0"/>
              </a:rPr>
              <a:t>we serve while demonstrating sound stewardship of financial </a:t>
            </a:r>
            <a:r>
              <a:rPr lang="en-US" sz="4219" b="1" dirty="0" smtClean="0">
                <a:solidFill>
                  <a:srgbClr val="4F5858"/>
                </a:solidFill>
                <a:latin typeface="Trebuchet MS"/>
                <a:sym typeface="Trebuchet MS" pitchFamily="-100" charset="0"/>
              </a:rPr>
              <a:t>resources</a:t>
            </a:r>
            <a:endParaRPr lang="en-US" sz="3797" b="1" dirty="0" smtClean="0">
              <a:solidFill>
                <a:srgbClr val="4F5858"/>
              </a:solidFill>
              <a:latin typeface="Trebuchet MS"/>
              <a:sym typeface="Trebuchet MS" pitchFamily="-100" charset="0"/>
            </a:endParaRPr>
          </a:p>
          <a:p>
            <a:pPr defTabSz="410751" hangingPunct="0"/>
            <a:endParaRPr lang="en-US" sz="1266" dirty="0">
              <a:solidFill>
                <a:srgbClr val="4F5858"/>
              </a:solidFill>
              <a:latin typeface="Trebuchet MS"/>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83957245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8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2" y="1435104"/>
            <a:ext cx="3008313" cy="4691063"/>
          </a:xfrm>
        </p:spPr>
        <p:txBody>
          <a:bodyPr/>
          <a:lstStyle>
            <a:lvl1pPr marL="0" indent="0">
              <a:buNone/>
              <a:defRPr sz="1400"/>
            </a:lvl1pPr>
            <a:lvl2pPr marL="457200" indent="0">
              <a:buNone/>
              <a:defRPr sz="1200"/>
            </a:lvl2pPr>
            <a:lvl3pPr marL="914396" indent="0">
              <a:buNone/>
              <a:defRPr sz="1000"/>
            </a:lvl3pPr>
            <a:lvl4pPr marL="1371596" indent="0">
              <a:buNone/>
              <a:defRPr sz="900"/>
            </a:lvl4pPr>
            <a:lvl5pPr marL="1828792" indent="0">
              <a:buNone/>
              <a:defRPr sz="900"/>
            </a:lvl5pPr>
            <a:lvl6pPr marL="2285991" indent="0">
              <a:buNone/>
              <a:defRPr sz="900"/>
            </a:lvl6pPr>
            <a:lvl7pPr marL="2743189" indent="0">
              <a:buNone/>
              <a:defRPr sz="900"/>
            </a:lvl7pPr>
            <a:lvl8pPr marL="3200388" indent="0">
              <a:buNone/>
              <a:defRPr sz="900"/>
            </a:lvl8pPr>
            <a:lvl9pPr marL="3657584" indent="0">
              <a:buNone/>
              <a:defRPr sz="900"/>
            </a:lvl9pPr>
          </a:lstStyle>
          <a:p>
            <a:pPr lvl="0"/>
            <a:r>
              <a:rPr lang="en-US" dirty="0"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55336F1-9F5B-4F06-91DE-3E1DD72CAFA5}" type="slidenum">
              <a:rPr lang="en-US" altLang="en-US"/>
              <a:pPr>
                <a:defRPr/>
              </a:pPr>
              <a:t>‹#›</a:t>
            </a:fld>
            <a:endParaRPr lang="en-US"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rebuchet-White Content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429" y="642970"/>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4" name="Content Placeholder 3"/>
          <p:cNvSpPr>
            <a:spLocks noGrp="1"/>
          </p:cNvSpPr>
          <p:nvPr>
            <p:ph sz="quarter" idx="10" hasCustomPrompt="1"/>
          </p:nvPr>
        </p:nvSpPr>
        <p:spPr>
          <a:xfrm>
            <a:off x="628429" y="1714500"/>
            <a:ext cx="7887146" cy="4234815"/>
          </a:xfrm>
          <a:prstGeom prst="rect">
            <a:avLst/>
          </a:prstGeom>
        </p:spPr>
        <p:txBody>
          <a:bodyPr/>
          <a:lstStyle>
            <a:lvl1pPr marL="241093" indent="-241093">
              <a:spcBef>
                <a:spcPts val="540"/>
              </a:spcBef>
              <a:buFont typeface="Arial" panose="020B0604020202020204" pitchFamily="34" charset="0"/>
              <a:buChar char="•"/>
              <a:defRPr sz="2531" baseline="0">
                <a:solidFill>
                  <a:schemeClr val="tx1"/>
                </a:solidFill>
              </a:defRPr>
            </a:lvl1pPr>
            <a:lvl2pPr marL="562550" indent="-241093">
              <a:spcBef>
                <a:spcPts val="540"/>
              </a:spcBef>
              <a:buSzPct val="75000"/>
              <a:buFont typeface="Wingdings" panose="05000000000000000000" pitchFamily="2" charset="2"/>
              <a:buChar char="Ø"/>
              <a:defRPr sz="2250" baseline="0">
                <a:solidFill>
                  <a:schemeClr val="tx1"/>
                </a:solidFill>
              </a:defRPr>
            </a:lvl2pPr>
            <a:lvl3pPr marL="843825" indent="-200911">
              <a:spcBef>
                <a:spcPts val="540"/>
              </a:spcBef>
              <a:buSzPct val="75000"/>
              <a:buFont typeface="Wingdings" panose="05000000000000000000" pitchFamily="2" charset="2"/>
              <a:buChar char="§"/>
              <a:defRPr sz="1969">
                <a:solidFill>
                  <a:schemeClr val="tx1"/>
                </a:solidFill>
              </a:defRPr>
            </a:lvl3pPr>
            <a:lvl4pPr marL="1041388" indent="-154032">
              <a:spcBef>
                <a:spcPts val="540"/>
              </a:spcBef>
              <a:buFont typeface="Arial" panose="020B0604020202020204" pitchFamily="34" charset="0"/>
              <a:buChar char="•"/>
              <a:defRPr sz="1687">
                <a:solidFill>
                  <a:schemeClr val="tx1"/>
                </a:solidFill>
              </a:defRPr>
            </a:lvl4pPr>
            <a:lvl5pPr marL="964372" indent="-321457">
              <a:spcBef>
                <a:spcPts val="540"/>
              </a:spcBef>
              <a:buFont typeface="Arial" panose="020B0604020202020204" pitchFamily="34" charset="0"/>
              <a:buChar char="•"/>
              <a:defRPr sz="1406"/>
            </a:lvl5pPr>
          </a:lstStyle>
          <a:p>
            <a:pPr lvl="0"/>
            <a:r>
              <a:rPr lang="en-US" dirty="0" smtClean="0"/>
              <a:t>Use bullet points sparingly</a:t>
            </a:r>
          </a:p>
          <a:p>
            <a:pPr lvl="1"/>
            <a:r>
              <a:rPr lang="en-US" dirty="0" smtClean="0"/>
              <a:t>Try to keep it at 3 – 5 per slide</a:t>
            </a:r>
          </a:p>
          <a:p>
            <a:pPr lvl="0"/>
            <a:r>
              <a:rPr lang="en-US" dirty="0" smtClean="0"/>
              <a:t>Only represent key ideas</a:t>
            </a:r>
          </a:p>
          <a:p>
            <a:pPr lvl="0"/>
            <a:r>
              <a:rPr lang="en-US" dirty="0" smtClean="0"/>
              <a:t>Examine your font size</a:t>
            </a:r>
          </a:p>
          <a:p>
            <a:pPr lvl="1"/>
            <a:r>
              <a:rPr lang="en-US" dirty="0" smtClean="0"/>
              <a:t>Don’t go below 20 </a:t>
            </a:r>
          </a:p>
          <a:p>
            <a:pPr lvl="0"/>
            <a:r>
              <a:rPr lang="en-US" dirty="0" smtClean="0"/>
              <a:t>Only add images/other media if relevant</a:t>
            </a:r>
          </a:p>
          <a:p>
            <a:pPr lvl="1"/>
            <a:r>
              <a:rPr lang="en-US" dirty="0" smtClean="0"/>
              <a:t>Second level</a:t>
            </a:r>
          </a:p>
          <a:p>
            <a:pPr lvl="2"/>
            <a:r>
              <a:rPr lang="en-US" dirty="0" smtClean="0"/>
              <a:t>Third level</a:t>
            </a:r>
          </a:p>
          <a:p>
            <a:pPr lvl="3"/>
            <a:r>
              <a:rPr lang="en-US" dirty="0" smtClean="0"/>
              <a:t>Fourth level (if you MUST)</a:t>
            </a:r>
          </a:p>
        </p:txBody>
      </p:sp>
      <p:sp>
        <p:nvSpPr>
          <p:cNvPr id="3" name="Slide Number Placeholder 2"/>
          <p:cNvSpPr>
            <a:spLocks noGrp="1"/>
          </p:cNvSpPr>
          <p:nvPr>
            <p:ph type="sldNum" sz="quarter" idx="11"/>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870605318"/>
      </p:ext>
    </p:extLst>
  </p:cSld>
  <p:clrMapOvr>
    <a:masterClrMapping/>
  </p:clrMapOvr>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rebuchet-White-Graphics and Content">
    <p:spTree>
      <p:nvGrpSpPr>
        <p:cNvPr id="1" name=""/>
        <p:cNvGrpSpPr/>
        <p:nvPr/>
      </p:nvGrpSpPr>
      <p:grpSpPr>
        <a:xfrm>
          <a:off x="0" y="0"/>
          <a:ext cx="0" cy="0"/>
          <a:chOff x="0" y="0"/>
          <a:chExt cx="0" cy="0"/>
        </a:xfrm>
      </p:grpSpPr>
      <p:sp>
        <p:nvSpPr>
          <p:cNvPr id="17" name="Text Placeholder 7"/>
          <p:cNvSpPr>
            <a:spLocks noGrp="1"/>
          </p:cNvSpPr>
          <p:nvPr>
            <p:ph type="body" sz="quarter" idx="15" hasCustomPrompt="1"/>
          </p:nvPr>
        </p:nvSpPr>
        <p:spPr>
          <a:xfrm>
            <a:off x="630079" y="642970"/>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Replace Bullets with Images</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5" name="Content Placeholder 4"/>
          <p:cNvSpPr>
            <a:spLocks noGrp="1"/>
          </p:cNvSpPr>
          <p:nvPr>
            <p:ph sz="quarter" idx="20" hasCustomPrompt="1"/>
          </p:nvPr>
        </p:nvSpPr>
        <p:spPr>
          <a:xfrm>
            <a:off x="533654"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0" name="Content Placeholder 4"/>
          <p:cNvSpPr>
            <a:spLocks noGrp="1"/>
          </p:cNvSpPr>
          <p:nvPr>
            <p:ph sz="quarter" idx="21" hasCustomPrompt="1"/>
          </p:nvPr>
        </p:nvSpPr>
        <p:spPr>
          <a:xfrm>
            <a:off x="5972905" y="1716643"/>
            <a:ext cx="2591039" cy="3645456"/>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2" name="Content Placeholder 4"/>
          <p:cNvSpPr>
            <a:spLocks noGrp="1"/>
          </p:cNvSpPr>
          <p:nvPr>
            <p:ph sz="quarter" idx="22" hasCustomPrompt="1"/>
          </p:nvPr>
        </p:nvSpPr>
        <p:spPr>
          <a:xfrm>
            <a:off x="3246850" y="1716643"/>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
        <p:nvSpPr>
          <p:cNvPr id="16" name="Content Placeholder 4"/>
          <p:cNvSpPr>
            <a:spLocks noGrp="1"/>
          </p:cNvSpPr>
          <p:nvPr>
            <p:ph sz="quarter" idx="23" hasCustomPrompt="1"/>
          </p:nvPr>
        </p:nvSpPr>
        <p:spPr>
          <a:xfrm>
            <a:off x="3246850" y="3696891"/>
            <a:ext cx="2591039" cy="1665208"/>
          </a:xfrm>
          <a:prstGeom prst="rect">
            <a:avLst/>
          </a:prstGeom>
          <a:ln w="19050">
            <a:solidFill>
              <a:schemeClr val="tx1"/>
            </a:solidFill>
          </a:ln>
          <a:effectLst>
            <a:reflection blurRad="6350" stA="52000" endA="300" endPos="35000" dir="5400000" sy="-100000" algn="bl" rotWithShape="0"/>
          </a:effectLst>
        </p:spPr>
        <p:txBody>
          <a:bodyPr/>
          <a:lstStyle>
            <a:lvl1pPr>
              <a:defRPr lang="en-US" baseline="0" dirty="0">
                <a:solidFill>
                  <a:schemeClr val="tx1"/>
                </a:solidFill>
              </a:defRPr>
            </a:lvl1pPr>
          </a:lstStyle>
          <a:p>
            <a:pPr marL="0" lvl="0" indent="0"/>
            <a:r>
              <a:rPr lang="en-US" dirty="0" smtClean="0"/>
              <a:t>Insert image or other media</a:t>
            </a:r>
            <a:endParaRPr lang="en-US" dirty="0"/>
          </a:p>
        </p:txBody>
      </p:sp>
    </p:spTree>
    <p:extLst>
      <p:ext uri="{BB962C8B-B14F-4D97-AF65-F5344CB8AC3E}">
        <p14:creationId xmlns:p14="http://schemas.microsoft.com/office/powerpoint/2010/main" xmlns="" val="168552222"/>
      </p:ext>
    </p:extLst>
  </p:cSld>
  <p:clrMapOvr>
    <a:masterClrMapping/>
  </p:clrMapOvr>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rebuchet and Verdana-White-Text Content">
    <p:spTree>
      <p:nvGrpSpPr>
        <p:cNvPr id="1" name=""/>
        <p:cNvGrpSpPr/>
        <p:nvPr/>
      </p:nvGrpSpPr>
      <p:grpSpPr>
        <a:xfrm>
          <a:off x="0" y="0"/>
          <a:ext cx="0" cy="0"/>
          <a:chOff x="0" y="0"/>
          <a:chExt cx="0" cy="0"/>
        </a:xfrm>
      </p:grpSpPr>
      <p:pic>
        <p:nvPicPr>
          <p:cNvPr id="8" name="Picture 7" descr="&quot;&quot;"/>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37448" t="21953" r="38610" b="26798"/>
          <a:stretch/>
        </p:blipFill>
        <p:spPr>
          <a:xfrm>
            <a:off x="3760992" y="1802073"/>
            <a:ext cx="942304" cy="2591334"/>
          </a:xfrm>
          <a:prstGeom prst="rect">
            <a:avLst/>
          </a:prstGeom>
        </p:spPr>
      </p:pic>
      <p:sp>
        <p:nvSpPr>
          <p:cNvPr id="4" name="Text Placeholder 4"/>
          <p:cNvSpPr>
            <a:spLocks noGrp="1"/>
          </p:cNvSpPr>
          <p:nvPr>
            <p:ph type="body" sz="quarter" idx="11" hasCustomPrompt="1"/>
          </p:nvPr>
        </p:nvSpPr>
        <p:spPr>
          <a:xfrm>
            <a:off x="285767" y="2050252"/>
            <a:ext cx="3615851" cy="1820708"/>
          </a:xfrm>
          <a:prstGeom prst="rect">
            <a:avLst/>
          </a:prstGeom>
        </p:spPr>
        <p:txBody>
          <a:bodyPr anchor="ctr"/>
          <a:lstStyle>
            <a:lvl1pPr marL="0" indent="0">
              <a:buNone/>
              <a:defRPr sz="4219" b="1">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lvl="0"/>
            <a:r>
              <a:rPr lang="en-US" dirty="0" smtClean="0"/>
              <a:t>YOUR MAIN IDEA</a:t>
            </a:r>
            <a:endParaRPr lang="en-US" dirty="0"/>
          </a:p>
        </p:txBody>
      </p:sp>
      <p:sp>
        <p:nvSpPr>
          <p:cNvPr id="7" name="Text Placeholder 6"/>
          <p:cNvSpPr>
            <a:spLocks noGrp="1"/>
          </p:cNvSpPr>
          <p:nvPr>
            <p:ph type="body" sz="quarter" idx="12" hasCustomPrompt="1"/>
          </p:nvPr>
        </p:nvSpPr>
        <p:spPr>
          <a:xfrm>
            <a:off x="4609879" y="1350169"/>
            <a:ext cx="4024789" cy="3516868"/>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text</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081751589"/>
      </p:ext>
    </p:extLst>
  </p:cSld>
  <p:clrMapOvr>
    <a:masterClrMapping/>
  </p:clrMapOvr>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rebuchet-White-Text and Image Content">
    <p:spTree>
      <p:nvGrpSpPr>
        <p:cNvPr id="1" name=""/>
        <p:cNvGrpSpPr/>
        <p:nvPr/>
      </p:nvGrpSpPr>
      <p:grpSpPr>
        <a:xfrm>
          <a:off x="0" y="0"/>
          <a:ext cx="0" cy="0"/>
          <a:chOff x="0" y="0"/>
          <a:chExt cx="0" cy="0"/>
        </a:xfrm>
      </p:grpSpPr>
      <p:sp>
        <p:nvSpPr>
          <p:cNvPr id="4" name="Rectangle 3"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6" name="Text Placeholder 11"/>
          <p:cNvSpPr>
            <a:spLocks noGrp="1"/>
          </p:cNvSpPr>
          <p:nvPr>
            <p:ph type="body" sz="quarter" idx="13" hasCustomPrompt="1"/>
          </p:nvPr>
        </p:nvSpPr>
        <p:spPr>
          <a:xfrm>
            <a:off x="1196579" y="2383408"/>
            <a:ext cx="3484245" cy="1717357"/>
          </a:xfrm>
          <a:prstGeom prst="rect">
            <a:avLst/>
          </a:prstGeom>
        </p:spPr>
        <p:txBody>
          <a:bodyPr anchor="ctr"/>
          <a:lstStyle>
            <a:lvl1pPr marL="0" indent="0">
              <a:buNone/>
              <a:defRPr sz="4400" b="1">
                <a:solidFill>
                  <a:schemeClr val="tx1">
                    <a:lumMod val="50000"/>
                  </a:schemeClr>
                </a:solidFill>
                <a:latin typeface="+mj-lt"/>
                <a:ea typeface="Tahoma" panose="020B0604030504040204" pitchFamily="34" charset="0"/>
                <a:cs typeface="Tahoma" panose="020B0604030504040204" pitchFamily="34" charset="0"/>
              </a:defRPr>
            </a:lvl1pPr>
            <a:lvl2pPr>
              <a:buNone/>
              <a:defRPr/>
            </a:lvl2pPr>
            <a:lvl3pPr>
              <a:buNone/>
              <a:defRPr/>
            </a:lvl3pPr>
            <a:lvl4pPr>
              <a:buNone/>
              <a:defRPr/>
            </a:lvl4pPr>
            <a:lvl5pPr>
              <a:buNone/>
              <a:defRPr/>
            </a:lvl5pPr>
          </a:lstStyle>
          <a:p>
            <a:pPr lvl="0"/>
            <a:r>
              <a:rPr lang="en-US" sz="4400" dirty="0" smtClean="0"/>
              <a:t>Insert Key Point Here</a:t>
            </a:r>
            <a:endParaRPr lang="en-US" dirty="0"/>
          </a:p>
        </p:txBody>
      </p:sp>
      <p:sp>
        <p:nvSpPr>
          <p:cNvPr id="5" name="Content Placeholder 4"/>
          <p:cNvSpPr>
            <a:spLocks noGrp="1"/>
          </p:cNvSpPr>
          <p:nvPr>
            <p:ph sz="quarter" idx="12" hasCustomPrompt="1"/>
          </p:nvPr>
        </p:nvSpPr>
        <p:spPr>
          <a:xfrm>
            <a:off x="5098750" y="1468280"/>
            <a:ext cx="3352800" cy="3547544"/>
          </a:xfrm>
          <a:prstGeom prst="roundRect">
            <a:avLst>
              <a:gd name="adj" fmla="val 13467"/>
            </a:avLst>
          </a:prstGeom>
          <a:solidFill>
            <a:schemeClr val="bg1"/>
          </a:solidFill>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3"/>
          </a:lnRef>
          <a:fillRef idx="1">
            <a:schemeClr val="lt1"/>
          </a:fillRef>
          <a:effectRef idx="0">
            <a:schemeClr val="accent3"/>
          </a:effectRef>
          <a:fontRef idx="none"/>
        </p:style>
        <p:txBody>
          <a:bodyPr/>
          <a:lstStyle>
            <a:lvl1pPr marL="0" marR="0" indent="0" algn="ctr" defTabSz="820541" rtl="0" eaLnBrk="1" fontAlgn="auto" latinLnBrk="0" hangingPunct="1">
              <a:lnSpc>
                <a:spcPct val="100000"/>
              </a:lnSpc>
              <a:spcBef>
                <a:spcPct val="20000"/>
              </a:spcBef>
              <a:spcAft>
                <a:spcPts val="0"/>
              </a:spcAft>
              <a:buClrTx/>
              <a:buSzTx/>
              <a:buFont typeface="Arial" pitchFamily="34" charset="0"/>
              <a:buNone/>
              <a:tabLst/>
              <a:defRPr sz="2000" b="1" i="1" baseline="0">
                <a:solidFill>
                  <a:schemeClr val="tx1">
                    <a:lumMod val="50000"/>
                  </a:schemeClr>
                </a:solidFill>
                <a:effectLst/>
              </a:defRPr>
            </a:lvl1pPr>
          </a:lstStyle>
          <a:p>
            <a:pPr lvl="0"/>
            <a:r>
              <a:rPr lang="en-US" dirty="0" smtClean="0"/>
              <a:t>Click to add image or other media</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3770942773"/>
      </p:ext>
    </p:extLst>
  </p:cSld>
  <p:clrMapOvr>
    <a:masterClrMapping/>
  </p:clrMapOvr>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rebuchet-White-Text Only Content">
    <p:spTree>
      <p:nvGrpSpPr>
        <p:cNvPr id="1" name=""/>
        <p:cNvGrpSpPr/>
        <p:nvPr/>
      </p:nvGrpSpPr>
      <p:grpSpPr>
        <a:xfrm>
          <a:off x="0" y="0"/>
          <a:ext cx="0" cy="0"/>
          <a:chOff x="0" y="0"/>
          <a:chExt cx="0" cy="0"/>
        </a:xfrm>
      </p:grpSpPr>
      <p:sp>
        <p:nvSpPr>
          <p:cNvPr id="5" name="Rectangle 4" descr="&quot;&quot;"/>
          <p:cNvSpPr/>
          <p:nvPr userDrawn="1"/>
        </p:nvSpPr>
        <p:spPr>
          <a:xfrm>
            <a:off x="-1" y="1839951"/>
            <a:ext cx="9144001" cy="2804204"/>
          </a:xfrm>
          <a:prstGeom prst="rect">
            <a:avLst/>
          </a:prstGeom>
          <a:gradFill flip="none" rotWithShape="1">
            <a:gsLst>
              <a:gs pos="0">
                <a:schemeClr val="tx2">
                  <a:lumMod val="60000"/>
                  <a:lumOff val="40000"/>
                </a:schemeClr>
              </a:gs>
              <a:gs pos="15000">
                <a:schemeClr val="tx1">
                  <a:lumMod val="20000"/>
                  <a:lumOff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algn="ctr" defTabSz="410751" hangingPunct="0"/>
            <a:endParaRPr lang="en-US" sz="1266" dirty="0">
              <a:solidFill>
                <a:srgbClr val="FFFFFF"/>
              </a:solidFill>
              <a:sym typeface="Trebuchet MS" pitchFamily="-100" charset="0"/>
            </a:endParaRPr>
          </a:p>
        </p:txBody>
      </p:sp>
      <p:sp>
        <p:nvSpPr>
          <p:cNvPr id="11" name="Text Placeholder 11"/>
          <p:cNvSpPr>
            <a:spLocks noGrp="1"/>
          </p:cNvSpPr>
          <p:nvPr>
            <p:ph type="body" sz="quarter" idx="13" hasCustomPrompt="1"/>
          </p:nvPr>
        </p:nvSpPr>
        <p:spPr>
          <a:xfrm>
            <a:off x="1195865" y="2385331"/>
            <a:ext cx="3484245" cy="1717357"/>
          </a:xfrm>
          <a:prstGeom prst="rect">
            <a:avLst/>
          </a:prstGeom>
        </p:spPr>
        <p:txBody>
          <a:bodyPr anchor="ctr"/>
          <a:lstStyle>
            <a:lvl1pPr>
              <a:defRPr lang="en-US" sz="4400" b="1" dirty="0">
                <a:solidFill>
                  <a:schemeClr val="tx1">
                    <a:lumMod val="50000"/>
                  </a:schemeClr>
                </a:solidFill>
              </a:defRPr>
            </a:lvl1pPr>
          </a:lstStyle>
          <a:p>
            <a:pPr marL="0" lvl="0" indent="0">
              <a:buNone/>
            </a:pPr>
            <a:r>
              <a:rPr lang="en-US" sz="4400" dirty="0" smtClean="0"/>
              <a:t>Insert Key Point Here</a:t>
            </a:r>
            <a:endParaRPr lang="en-US" dirty="0"/>
          </a:p>
        </p:txBody>
      </p:sp>
      <p:sp>
        <p:nvSpPr>
          <p:cNvPr id="10" name="Text Placeholder 9"/>
          <p:cNvSpPr>
            <a:spLocks noGrp="1"/>
          </p:cNvSpPr>
          <p:nvPr>
            <p:ph type="body" sz="quarter" idx="10" hasCustomPrompt="1"/>
          </p:nvPr>
        </p:nvSpPr>
        <p:spPr>
          <a:xfrm>
            <a:off x="4906027" y="874078"/>
            <a:ext cx="3738246" cy="2803842"/>
          </a:xfrm>
          <a:prstGeom prst="roundRect">
            <a:avLst/>
          </a:prstGeom>
          <a:ln w="38100">
            <a:solidFill>
              <a:schemeClr val="accent2"/>
            </a:solidFill>
          </a:ln>
          <a:effectLst>
            <a:glow rad="101600">
              <a:schemeClr val="accent2">
                <a:alpha val="60000"/>
              </a:schemeClr>
            </a:glow>
            <a:outerShdw blurRad="50800" dist="63500" dir="8100000" algn="tr" rotWithShape="0">
              <a:schemeClr val="tx1">
                <a:lumMod val="50000"/>
                <a:alpha val="60000"/>
              </a:schemeClr>
            </a:outerShdw>
          </a:effectLst>
        </p:spPr>
        <p:style>
          <a:lnRef idx="2">
            <a:schemeClr val="accent1"/>
          </a:lnRef>
          <a:fillRef idx="1">
            <a:schemeClr val="lt1"/>
          </a:fillRef>
          <a:effectRef idx="0">
            <a:schemeClr val="accent1"/>
          </a:effectRef>
          <a:fontRef idx="none"/>
        </p:style>
        <p:txBody>
          <a:bodyPr anchor="ctr"/>
          <a:lstStyle>
            <a:lvl1pPr marL="284149" indent="-284149">
              <a:buSzPct val="100000"/>
              <a:buFont typeface="Arial" panose="020B0604020202020204" pitchFamily="34" charset="0"/>
              <a:buChar char="•"/>
              <a:defRPr sz="3094">
                <a:solidFill>
                  <a:schemeClr val="tx1"/>
                </a:solidFill>
              </a:defRPr>
            </a:lvl1pPr>
          </a:lstStyle>
          <a:p>
            <a:pPr lvl="0"/>
            <a:r>
              <a:rPr lang="en-US" dirty="0" smtClean="0"/>
              <a:t>Insert supporting text here</a:t>
            </a:r>
          </a:p>
        </p:txBody>
      </p:sp>
      <p:sp>
        <p:nvSpPr>
          <p:cNvPr id="6" name="Slide Number Placeholder 5"/>
          <p:cNvSpPr>
            <a:spLocks noGrp="1"/>
          </p:cNvSpPr>
          <p:nvPr>
            <p:ph type="sldNum" sz="quarter" idx="14"/>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1873010611"/>
      </p:ext>
    </p:extLst>
  </p:cSld>
  <p:clrMapOvr>
    <a:masterClrMapping/>
  </p:clrMapOvr>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rebuchet-White-Text and Media Content">
    <p:spTree>
      <p:nvGrpSpPr>
        <p:cNvPr id="1" name=""/>
        <p:cNvGrpSpPr/>
        <p:nvPr/>
      </p:nvGrpSpPr>
      <p:grpSpPr>
        <a:xfrm>
          <a:off x="0" y="0"/>
          <a:ext cx="0" cy="0"/>
          <a:chOff x="0" y="0"/>
          <a:chExt cx="0" cy="0"/>
        </a:xfrm>
      </p:grpSpPr>
      <p:sp>
        <p:nvSpPr>
          <p:cNvPr id="5" name="Rectangle 4" descr="&quot;&quot;"/>
          <p:cNvSpPr/>
          <p:nvPr userDrawn="1"/>
        </p:nvSpPr>
        <p:spPr>
          <a:xfrm>
            <a:off x="1410891" y="4816947"/>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6" name="Rectangle 5" descr="&quot;&quot;"/>
          <p:cNvSpPr/>
          <p:nvPr userDrawn="1"/>
        </p:nvSpPr>
        <p:spPr>
          <a:xfrm>
            <a:off x="1410891" y="3271722"/>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7" name="Rectangle 6" descr="&quot;&quot;"/>
          <p:cNvSpPr/>
          <p:nvPr userDrawn="1"/>
        </p:nvSpPr>
        <p:spPr>
          <a:xfrm>
            <a:off x="1410891" y="1716676"/>
            <a:ext cx="7733110" cy="805333"/>
          </a:xfrm>
          <a:prstGeom prst="rect">
            <a:avLst/>
          </a:prstGeom>
          <a:gradFill flip="none" rotWithShape="1">
            <a:gsLst>
              <a:gs pos="39000">
                <a:schemeClr val="accent2">
                  <a:lumMod val="90000"/>
                  <a:lumOff val="10000"/>
                </a:schemeClr>
              </a:gs>
              <a:gs pos="6000">
                <a:schemeClr val="accent2">
                  <a:lumMod val="97000"/>
                  <a:lumOff val="3000"/>
                </a:schemeClr>
              </a:gs>
              <a:gs pos="100000">
                <a:schemeClr val="accent2">
                  <a:lumMod val="97000"/>
                  <a:lumOff val="3000"/>
                </a:schemeClr>
              </a:gs>
            </a:gsLst>
            <a:lin ang="10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2058" tIns="41029" rIns="82058" bIns="41029" rtlCol="0" anchor="ctr"/>
          <a:lstStyle/>
          <a:p>
            <a:pPr defTabSz="410751" hangingPunct="0">
              <a:buFont typeface="Calibri" pitchFamily="34" charset="0"/>
              <a:buNone/>
            </a:pPr>
            <a:endParaRPr lang="en-US" sz="3200" dirty="0">
              <a:solidFill>
                <a:srgbClr val="4F5858">
                  <a:lumMod val="75000"/>
                  <a:lumOff val="25000"/>
                </a:srgbClr>
              </a:solidFill>
              <a:sym typeface="Trebuchet MS" pitchFamily="-100" charset="0"/>
            </a:endParaRPr>
          </a:p>
        </p:txBody>
      </p:sp>
      <p:sp>
        <p:nvSpPr>
          <p:cNvPr id="12" name="Text Placeholder 7"/>
          <p:cNvSpPr>
            <a:spLocks noGrp="1"/>
          </p:cNvSpPr>
          <p:nvPr>
            <p:ph type="body" sz="quarter" idx="15" hasCustomPrompt="1"/>
          </p:nvPr>
        </p:nvSpPr>
        <p:spPr>
          <a:xfrm>
            <a:off x="630079" y="160767"/>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List 3 Main Concerns</a:t>
            </a:r>
            <a:endParaRPr lang="en-US" dirty="0"/>
          </a:p>
        </p:txBody>
      </p:sp>
      <p:sp>
        <p:nvSpPr>
          <p:cNvPr id="29" name="Content Placeholder 28"/>
          <p:cNvSpPr>
            <a:spLocks noGrp="1"/>
          </p:cNvSpPr>
          <p:nvPr>
            <p:ph sz="quarter" idx="25" hasCustomPrompt="1"/>
          </p:nvPr>
        </p:nvSpPr>
        <p:spPr>
          <a:xfrm>
            <a:off x="630079" y="1453902"/>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1" name="Text Placeholder 20"/>
          <p:cNvSpPr>
            <a:spLocks noGrp="1"/>
          </p:cNvSpPr>
          <p:nvPr>
            <p:ph type="body" sz="quarter" idx="20" hasCustomPrompt="1"/>
          </p:nvPr>
        </p:nvSpPr>
        <p:spPr>
          <a:xfrm>
            <a:off x="2963555" y="1697355"/>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0" name="Content Placeholder 28"/>
          <p:cNvSpPr>
            <a:spLocks noGrp="1"/>
          </p:cNvSpPr>
          <p:nvPr>
            <p:ph sz="quarter" idx="26" hasCustomPrompt="1"/>
          </p:nvPr>
        </p:nvSpPr>
        <p:spPr>
          <a:xfrm>
            <a:off x="626506" y="3008948"/>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23" name="Text Placeholder 22"/>
          <p:cNvSpPr>
            <a:spLocks noGrp="1"/>
          </p:cNvSpPr>
          <p:nvPr>
            <p:ph type="body" sz="quarter" idx="21" hasCustomPrompt="1"/>
          </p:nvPr>
        </p:nvSpPr>
        <p:spPr>
          <a:xfrm>
            <a:off x="2963555" y="3253264"/>
            <a:ext cx="6191489" cy="842248"/>
          </a:xfrm>
          <a:prstGeom prst="rect">
            <a:avLst/>
          </a:prstGeom>
        </p:spPr>
        <p:txBody>
          <a:bodyPr anchor="ctr"/>
          <a:lstStyle>
            <a:lvl1pPr>
              <a:defRPr lang="en-US" sz="3094" dirty="0">
                <a:solidFill>
                  <a:schemeClr val="tx1">
                    <a:lumMod val="50000"/>
                  </a:schemeClr>
                </a:solidFill>
              </a:defRPr>
            </a:lvl1pPr>
          </a:lstStyle>
          <a:p>
            <a:pPr marL="401822" lvl="0" indent="-401822">
              <a:buFont typeface="Calibri" panose="020F0502020204030204" pitchFamily="34" charset="0"/>
              <a:buChar char="→"/>
            </a:pPr>
            <a:r>
              <a:rPr lang="en-US" dirty="0" smtClean="0"/>
              <a:t>Click to add text</a:t>
            </a:r>
            <a:endParaRPr lang="en-US" dirty="0"/>
          </a:p>
        </p:txBody>
      </p:sp>
      <p:sp>
        <p:nvSpPr>
          <p:cNvPr id="31" name="Content Placeholder 28"/>
          <p:cNvSpPr>
            <a:spLocks noGrp="1"/>
          </p:cNvSpPr>
          <p:nvPr>
            <p:ph sz="quarter" idx="27" hasCustomPrompt="1"/>
          </p:nvPr>
        </p:nvSpPr>
        <p:spPr>
          <a:xfrm>
            <a:off x="626506" y="4554173"/>
            <a:ext cx="2025254" cy="1330881"/>
          </a:xfrm>
          <a:prstGeom prst="ellipse">
            <a:avLst/>
          </a:prstGeom>
          <a:solidFill>
            <a:schemeClr val="bg1"/>
          </a:solidFill>
          <a:ln w="38100">
            <a:solidFill>
              <a:schemeClr val="accent2"/>
            </a:solidFill>
          </a:ln>
          <a:effectLst>
            <a:outerShdw blurRad="50800" dist="63500" dir="8100000" algn="tr" rotWithShape="0">
              <a:schemeClr val="tx1">
                <a:lumMod val="50000"/>
                <a:alpha val="60000"/>
              </a:schemeClr>
            </a:outerShdw>
          </a:effectLst>
        </p:spPr>
        <p:txBody>
          <a:bodyPr lIns="82058" tIns="41029" rIns="82058" bIns="41029" anchor="ctr"/>
          <a:lstStyle>
            <a:lvl1pPr>
              <a:defRPr lang="en-US" sz="2000" i="1" baseline="0" dirty="0">
                <a:solidFill>
                  <a:schemeClr val="tx1"/>
                </a:solidFill>
                <a:effectLst/>
              </a:defRPr>
            </a:lvl1pPr>
          </a:lstStyle>
          <a:p>
            <a:pPr marL="0" lvl="0" indent="0" algn="ctr">
              <a:buNone/>
            </a:pPr>
            <a:r>
              <a:rPr lang="en-US" dirty="0" smtClean="0"/>
              <a:t>Click to add image</a:t>
            </a:r>
            <a:endParaRPr lang="en-US" dirty="0"/>
          </a:p>
        </p:txBody>
      </p:sp>
      <p:sp>
        <p:nvSpPr>
          <p:cNvPr id="4" name="Text Placeholder 3"/>
          <p:cNvSpPr>
            <a:spLocks noGrp="1"/>
          </p:cNvSpPr>
          <p:nvPr>
            <p:ph type="body" sz="quarter" idx="19" hasCustomPrompt="1"/>
          </p:nvPr>
        </p:nvSpPr>
        <p:spPr>
          <a:xfrm>
            <a:off x="2963555" y="4798457"/>
            <a:ext cx="6191489" cy="842248"/>
          </a:xfrm>
          <a:prstGeom prst="rect">
            <a:avLst/>
          </a:prstGeom>
        </p:spPr>
        <p:txBody>
          <a:bodyPr anchor="ctr"/>
          <a:lstStyle>
            <a:lvl1pPr marL="401822" indent="-401822">
              <a:buFont typeface="Calibri" panose="020F0502020204030204" pitchFamily="34" charset="0"/>
              <a:buChar char="→"/>
              <a:defRPr sz="3094">
                <a:solidFill>
                  <a:schemeClr val="tx1">
                    <a:lumMod val="50000"/>
                  </a:schemeClr>
                </a:solidFill>
              </a:defRPr>
            </a:lvl1pPr>
          </a:lstStyle>
          <a:p>
            <a:pPr lvl="0"/>
            <a:r>
              <a:rPr lang="en-US" dirty="0" smtClean="0"/>
              <a:t>Click to add text</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332079228"/>
      </p:ext>
    </p:extLst>
  </p:cSld>
  <p:clrMapOvr>
    <a:masterClrMapping/>
  </p:clrMapOvr>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rebuchet-White-Text and Media">
    <p:spTree>
      <p:nvGrpSpPr>
        <p:cNvPr id="1" name=""/>
        <p:cNvGrpSpPr/>
        <p:nvPr/>
      </p:nvGrpSpPr>
      <p:grpSpPr>
        <a:xfrm>
          <a:off x="0" y="0"/>
          <a:ext cx="0" cy="0"/>
          <a:chOff x="0" y="0"/>
          <a:chExt cx="0" cy="0"/>
        </a:xfrm>
      </p:grpSpPr>
      <p:sp>
        <p:nvSpPr>
          <p:cNvPr id="3" name="Text Placeholder 2"/>
          <p:cNvSpPr>
            <a:spLocks noGrp="1"/>
          </p:cNvSpPr>
          <p:nvPr>
            <p:ph type="body" sz="quarter" idx="13" hasCustomPrompt="1"/>
          </p:nvPr>
        </p:nvSpPr>
        <p:spPr>
          <a:xfrm>
            <a:off x="390686" y="474859"/>
            <a:ext cx="3809761" cy="5407104"/>
          </a:xfrm>
          <a:prstGeom prst="rect">
            <a:avLst/>
          </a:prstGeom>
        </p:spPr>
        <p:txBody>
          <a:bodyPr anchor="ctr"/>
          <a:lstStyle>
            <a:lvl1pPr marL="0" indent="0">
              <a:defRPr sz="3797" b="0" baseline="0">
                <a:solidFill>
                  <a:schemeClr val="tx1"/>
                </a:solidFill>
              </a:defRPr>
            </a:lvl1pPr>
          </a:lstStyle>
          <a:p>
            <a:pPr lvl="0"/>
            <a:r>
              <a:rPr lang="en-US" dirty="0" smtClean="0"/>
              <a:t>Click to enter a relevant quote</a:t>
            </a:r>
          </a:p>
        </p:txBody>
      </p:sp>
      <p:sp>
        <p:nvSpPr>
          <p:cNvPr id="7" name="Content Placeholder 5"/>
          <p:cNvSpPr>
            <a:spLocks noGrp="1"/>
          </p:cNvSpPr>
          <p:nvPr>
            <p:ph sz="quarter" idx="11" hasCustomPrompt="1"/>
          </p:nvPr>
        </p:nvSpPr>
        <p:spPr>
          <a:xfrm>
            <a:off x="4484070" y="0"/>
            <a:ext cx="4343400" cy="6356822"/>
          </a:xfrm>
          <a:prstGeom prst="roundRect">
            <a:avLst>
              <a:gd name="adj" fmla="val 2517"/>
            </a:avLst>
          </a:prstGeom>
          <a:solidFill>
            <a:schemeClr val="tx2">
              <a:lumMod val="20000"/>
              <a:lumOff val="80000"/>
            </a:schemeClr>
          </a:solidFill>
          <a:effectLst>
            <a:outerShdw blurRad="50800" dist="63500" dir="8100000" algn="tr" rotWithShape="0">
              <a:schemeClr val="tx1">
                <a:lumMod val="50000"/>
                <a:alpha val="60000"/>
              </a:schemeClr>
            </a:outerShdw>
            <a:reflection blurRad="6350" stA="52000" endA="300" endPos="35000" dir="5400000" sy="-100000" algn="bl" rotWithShape="0"/>
          </a:effectLst>
        </p:spPr>
        <p:txBody>
          <a:bodyPr anchor="ctr"/>
          <a:lstStyle>
            <a:lvl1pPr algn="ctr">
              <a:buNone/>
              <a:defRPr sz="5625" b="1" i="1" baseline="0">
                <a:solidFill>
                  <a:schemeClr val="tx1"/>
                </a:solidFill>
              </a:defRPr>
            </a:lvl1pPr>
          </a:lstStyle>
          <a:p>
            <a:pPr lvl="0"/>
            <a:r>
              <a:rPr lang="en-US" sz="2000" b="1" i="1" dirty="0" smtClean="0"/>
              <a:t>Click to insert image</a:t>
            </a:r>
            <a:endParaRPr lang="en-US" dirty="0"/>
          </a:p>
        </p:txBody>
      </p:sp>
      <p:sp>
        <p:nvSpPr>
          <p:cNvPr id="5" name="Slide Number Placeholder 4"/>
          <p:cNvSpPr>
            <a:spLocks noGrp="1"/>
          </p:cNvSpPr>
          <p:nvPr>
            <p:ph type="sldNum" sz="quarter" idx="12"/>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334767467"/>
      </p:ext>
    </p:extLst>
  </p:cSld>
  <p:clrMapOvr>
    <a:masterClrMapping/>
  </p:clrMapOvr>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rebuchet-White-Text and Images">
    <p:spTree>
      <p:nvGrpSpPr>
        <p:cNvPr id="1" name=""/>
        <p:cNvGrpSpPr/>
        <p:nvPr/>
      </p:nvGrpSpPr>
      <p:grpSpPr>
        <a:xfrm>
          <a:off x="0" y="0"/>
          <a:ext cx="0" cy="0"/>
          <a:chOff x="0" y="0"/>
          <a:chExt cx="0" cy="0"/>
        </a:xfrm>
      </p:grpSpPr>
      <p:sp>
        <p:nvSpPr>
          <p:cNvPr id="11" name="Text Placeholder 7"/>
          <p:cNvSpPr>
            <a:spLocks noGrp="1"/>
          </p:cNvSpPr>
          <p:nvPr>
            <p:ph type="body" sz="quarter" idx="15" hasCustomPrompt="1"/>
          </p:nvPr>
        </p:nvSpPr>
        <p:spPr>
          <a:xfrm>
            <a:off x="630079" y="642970"/>
            <a:ext cx="7888844" cy="816531"/>
          </a:xfrm>
          <a:prstGeom prst="rect">
            <a:avLst/>
          </a:prstGeom>
        </p:spPr>
        <p:txBody>
          <a:bodyPr vert="horz" lIns="91440" tIns="45720" rIns="91440" bIns="45720" rtlCol="0" anchor="ctr">
            <a:normAutofit/>
          </a:bodyPr>
          <a:lstStyle>
            <a:lvl1pPr>
              <a:defRPr lang="en-US" sz="4219" b="1" i="1" u="none" baseline="0" dirty="0">
                <a:solidFill>
                  <a:schemeClr val="tx1"/>
                </a:solidFill>
                <a:latin typeface="+mj-lt"/>
                <a:ea typeface="+mj-ea"/>
                <a:cs typeface="+mj-cs"/>
              </a:defRPr>
            </a:lvl1pPr>
          </a:lstStyle>
          <a:p>
            <a:pPr lvl="0" algn="ctr">
              <a:spcBef>
                <a:spcPct val="0"/>
              </a:spcBef>
            </a:pPr>
            <a:r>
              <a:rPr lang="en-US" dirty="0" smtClean="0"/>
              <a:t>Click to edit title</a:t>
            </a:r>
            <a:endParaRPr lang="en-US" dirty="0"/>
          </a:p>
        </p:txBody>
      </p:sp>
      <p:sp>
        <p:nvSpPr>
          <p:cNvPr id="5" name="Content Placeholder 4"/>
          <p:cNvSpPr>
            <a:spLocks noGrp="1"/>
          </p:cNvSpPr>
          <p:nvPr>
            <p:ph sz="quarter" idx="11" hasCustomPrompt="1"/>
          </p:nvPr>
        </p:nvSpPr>
        <p:spPr>
          <a:xfrm>
            <a:off x="369181" y="1716646"/>
            <a:ext cx="4461510" cy="3673475"/>
          </a:xfrm>
          <a:prstGeom prst="roundRect">
            <a:avLst>
              <a:gd name="adj" fmla="val 7126"/>
            </a:avLst>
          </a:prstGeom>
          <a:ln>
            <a:solidFill>
              <a:schemeClr val="accent2"/>
            </a:solidFill>
          </a:ln>
          <a:effectLst>
            <a:glow rad="63500">
              <a:schemeClr val="accent2">
                <a:alpha val="40000"/>
              </a:schemeClr>
            </a:glow>
            <a:outerShdw blurRad="50800" dist="63500" dir="8100000" algn="tr" rotWithShape="0">
              <a:schemeClr val="tx1">
                <a:lumMod val="50000"/>
                <a:alpha val="60000"/>
              </a:schemeClr>
            </a:outerShdw>
          </a:effectLst>
        </p:spPr>
        <p:style>
          <a:lnRef idx="2">
            <a:schemeClr val="accent6"/>
          </a:lnRef>
          <a:fillRef idx="1">
            <a:schemeClr val="lt1"/>
          </a:fillRef>
          <a:effectRef idx="0">
            <a:schemeClr val="accent6"/>
          </a:effectRef>
          <a:fontRef idx="none"/>
        </p:style>
        <p:txBody>
          <a:bodyPr/>
          <a:lstStyle>
            <a:lvl1pPr>
              <a:defRPr lang="en-US" sz="2000" b="1" i="1" dirty="0"/>
            </a:lvl1pPr>
          </a:lstStyle>
          <a:p>
            <a:pPr lvl="0" algn="ctr">
              <a:buNone/>
            </a:pPr>
            <a:r>
              <a:rPr lang="en-US" sz="2000" i="1" dirty="0" smtClean="0"/>
              <a:t>Insert image or Clip Art</a:t>
            </a:r>
            <a:endParaRPr lang="en-US" dirty="0"/>
          </a:p>
        </p:txBody>
      </p:sp>
      <p:sp>
        <p:nvSpPr>
          <p:cNvPr id="4" name="Text Placeholder 3"/>
          <p:cNvSpPr>
            <a:spLocks noGrp="1"/>
          </p:cNvSpPr>
          <p:nvPr>
            <p:ph type="body" sz="quarter" idx="16"/>
          </p:nvPr>
        </p:nvSpPr>
        <p:spPr>
          <a:xfrm>
            <a:off x="5107781" y="1716646"/>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3" name="Slide Number Placeholder 2"/>
          <p:cNvSpPr>
            <a:spLocks noGrp="1"/>
          </p:cNvSpPr>
          <p:nvPr>
            <p:ph type="sldNum" sz="quarter" idx="10"/>
          </p:nvPr>
        </p:nvSpPr>
        <p:spPr/>
        <p:txBody>
          <a:bodyPr/>
          <a:lstStyle/>
          <a:p>
            <a:fld id="{67BDF879-A2E0-4F70-BA76-E296807BF017}"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476977710"/>
      </p:ext>
    </p:extLst>
  </p:cSld>
  <p:clrMapOvr>
    <a:masterClrMapping/>
  </p:clrMapOvr>
  <p:timing>
    <p:tnLst>
      <p:par>
        <p:cTn id="1" dur="indefinite" restart="never" nodeType="tmRoot"/>
      </p:par>
    </p:tn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rebuchet-White-Contact Info">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0"/>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Contact Info</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sp>
        <p:nvSpPr>
          <p:cNvPr id="11" name="Text Placeholder 10"/>
          <p:cNvSpPr>
            <a:spLocks noGrp="1"/>
          </p:cNvSpPr>
          <p:nvPr>
            <p:ph type="body" sz="quarter" idx="12" hasCustomPrompt="1"/>
          </p:nvPr>
        </p:nvSpPr>
        <p:spPr>
          <a:xfrm>
            <a:off x="446501" y="2143125"/>
            <a:ext cx="8251031" cy="2571750"/>
          </a:xfrm>
          <a:prstGeom prst="rect">
            <a:avLst/>
          </a:prstGeom>
        </p:spPr>
        <p:txBody>
          <a:bodyPr anchor="ctr"/>
          <a:lstStyle>
            <a:lvl1pPr algn="ctr">
              <a:spcBef>
                <a:spcPts val="0"/>
              </a:spcBef>
              <a:defRPr sz="2531" b="0" baseline="0">
                <a:solidFill>
                  <a:schemeClr val="tx1"/>
                </a:solidFill>
              </a:defRPr>
            </a:lvl1pPr>
          </a:lstStyle>
          <a:p>
            <a:pPr lvl="0"/>
            <a:r>
              <a:rPr lang="en-US" b="1" dirty="0" smtClean="0"/>
              <a:t>Contact Name #1 (required)</a:t>
            </a:r>
          </a:p>
          <a:p>
            <a:pPr lvl="0"/>
            <a:r>
              <a:rPr lang="en-US" b="0" dirty="0" smtClean="0"/>
              <a:t>Position</a:t>
            </a:r>
          </a:p>
          <a:p>
            <a:pPr lvl="0"/>
            <a:r>
              <a:rPr lang="en-US" b="0" dirty="0" smtClean="0"/>
              <a:t>Email address</a:t>
            </a:r>
          </a:p>
          <a:p>
            <a:pPr lvl="0"/>
            <a:endParaRPr lang="en-US" b="0" dirty="0" smtClean="0"/>
          </a:p>
          <a:p>
            <a:pPr lvl="0"/>
            <a:r>
              <a:rPr lang="en-US" b="1" dirty="0" smtClean="0"/>
              <a:t>Contact Name #2 (optional)</a:t>
            </a:r>
          </a:p>
          <a:p>
            <a:pPr lvl="0"/>
            <a:r>
              <a:rPr lang="en-US" b="0" dirty="0" smtClean="0"/>
              <a:t>Position</a:t>
            </a:r>
          </a:p>
          <a:p>
            <a:pPr lvl="0"/>
            <a:r>
              <a:rPr lang="en-US" b="0" dirty="0" smtClean="0"/>
              <a:t>Email address</a:t>
            </a:r>
            <a:endParaRPr lang="en-US" dirty="0"/>
          </a:p>
        </p:txBody>
      </p:sp>
    </p:spTree>
    <p:extLst>
      <p:ext uri="{BB962C8B-B14F-4D97-AF65-F5344CB8AC3E}">
        <p14:creationId xmlns:p14="http://schemas.microsoft.com/office/powerpoint/2010/main" xmlns="" val="3797279135"/>
      </p:ext>
    </p:extLst>
  </p:cSld>
  <p:clrMapOvr>
    <a:masterClrMapping/>
  </p:clrMapOvr>
  <p:timing>
    <p:tnLst>
      <p:par>
        <p:cTn id="1" dur="indefinite" restart="never" nodeType="tmRoot"/>
      </p:par>
    </p:tn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rebuchet-White-Questions">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0"/>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3" name="Picture 2" descr="Icon graphic of a person raising their hand to ask a question"/>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446501" y="1607347"/>
            <a:ext cx="4500563" cy="4500563"/>
          </a:xfrm>
          <a:prstGeom prst="rect">
            <a:avLst/>
          </a:prstGeom>
        </p:spPr>
      </p:pic>
    </p:spTree>
    <p:extLst>
      <p:ext uri="{BB962C8B-B14F-4D97-AF65-F5344CB8AC3E}">
        <p14:creationId xmlns:p14="http://schemas.microsoft.com/office/powerpoint/2010/main" xmlns="" val="21517995"/>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396" indent="0">
              <a:buNone/>
              <a:defRPr sz="2400"/>
            </a:lvl3pPr>
            <a:lvl4pPr marL="1371596" indent="0">
              <a:buNone/>
              <a:defRPr sz="2000"/>
            </a:lvl4pPr>
            <a:lvl5pPr marL="1828792" indent="0">
              <a:buNone/>
              <a:defRPr sz="2000"/>
            </a:lvl5pPr>
            <a:lvl6pPr marL="2285991" indent="0">
              <a:buNone/>
              <a:defRPr sz="2000"/>
            </a:lvl6pPr>
            <a:lvl7pPr marL="2743189" indent="0">
              <a:buNone/>
              <a:defRPr sz="2000"/>
            </a:lvl7pPr>
            <a:lvl8pPr marL="3200388" indent="0">
              <a:buNone/>
              <a:defRPr sz="2000"/>
            </a:lvl8pPr>
            <a:lvl9pPr marL="3657584" indent="0">
              <a:buNone/>
              <a:defRPr sz="2000"/>
            </a:lvl9pPr>
          </a:lstStyle>
          <a:p>
            <a:pPr lvl="0"/>
            <a:endParaRPr lang="en-US" noProof="0"/>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396" indent="0">
              <a:buNone/>
              <a:defRPr sz="1000"/>
            </a:lvl3pPr>
            <a:lvl4pPr marL="1371596" indent="0">
              <a:buNone/>
              <a:defRPr sz="900"/>
            </a:lvl4pPr>
            <a:lvl5pPr marL="1828792" indent="0">
              <a:buNone/>
              <a:defRPr sz="900"/>
            </a:lvl5pPr>
            <a:lvl6pPr marL="2285991" indent="0">
              <a:buNone/>
              <a:defRPr sz="900"/>
            </a:lvl6pPr>
            <a:lvl7pPr marL="2743189" indent="0">
              <a:buNone/>
              <a:defRPr sz="900"/>
            </a:lvl7pPr>
            <a:lvl8pPr marL="3200388" indent="0">
              <a:buNone/>
              <a:defRPr sz="900"/>
            </a:lvl8pPr>
            <a:lvl9pPr marL="3657584"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lt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20C5D87-2E73-4263-B5B7-D4916D490C92}" type="slidenum">
              <a:rPr lang="en-US" altLang="en-US"/>
              <a:pPr>
                <a:defRPr/>
              </a:pPr>
              <a:t>‹#›</a:t>
            </a:fld>
            <a:endParaRPr lang="en-US"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Trebuchet-White-Questions-2">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0"/>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4" name="Picture 3" descr="Icon graphic of two people, a speech bubble, and a question mark"/>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rcRect l="7914" t="24460" r="8633" b="13669"/>
          <a:stretch/>
        </p:blipFill>
        <p:spPr>
          <a:xfrm>
            <a:off x="1464485" y="1523768"/>
            <a:ext cx="6215063" cy="4607719"/>
          </a:xfrm>
          <a:prstGeom prst="rect">
            <a:avLst/>
          </a:prstGeom>
        </p:spPr>
      </p:pic>
    </p:spTree>
    <p:extLst>
      <p:ext uri="{BB962C8B-B14F-4D97-AF65-F5344CB8AC3E}">
        <p14:creationId xmlns:p14="http://schemas.microsoft.com/office/powerpoint/2010/main" xmlns="" val="3475848139"/>
      </p:ext>
    </p:extLst>
  </p:cSld>
  <p:clrMapOvr>
    <a:masterClrMapping/>
  </p:clrMapOvr>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Trebuchet-White-Questions-3">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642970"/>
            <a:ext cx="8251031" cy="816531"/>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lvl1pPr>
          </a:lstStyle>
          <a:p>
            <a:pPr lvl="0"/>
            <a:r>
              <a:rPr lang="en-US" dirty="0" smtClean="0">
                <a:sym typeface="Trebuchet MS" pitchFamily="-100" charset="0"/>
              </a:rPr>
              <a:t>Click to add Questions</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88E71DEA-C72C-42CF-90F7-E467E0733BC8}" type="slidenum">
              <a:rPr lang="en-US" smtClean="0">
                <a:solidFill>
                  <a:srgbClr val="FFFFFF"/>
                </a:solidFill>
              </a:rPr>
              <a:pPr/>
              <a:t>‹#›</a:t>
            </a:fld>
            <a:endParaRPr lang="en-US" dirty="0">
              <a:solidFill>
                <a:srgbClr val="FFFFFF"/>
              </a:solidFill>
            </a:endParaRPr>
          </a:p>
        </p:txBody>
      </p:sp>
      <p:pic>
        <p:nvPicPr>
          <p:cNvPr id="6" name="Picture 5" descr="Icon graphic of a speech bubble containing a question mark"/>
          <p:cNvPicPr>
            <a:picLocks noChangeAspect="1"/>
          </p:cNvPicPr>
          <p:nvPr userDrawn="1"/>
        </p:nvPicPr>
        <p:blipFill>
          <a:blip r:embed="rId2" cstate="print">
            <a:duotone>
              <a:schemeClr val="accent2">
                <a:shade val="45000"/>
                <a:satMod val="135000"/>
              </a:schemeClr>
              <a:prstClr val="white"/>
            </a:duotone>
            <a:extLst>
              <a:ext uri="{28A0092B-C50C-407E-A947-70E740481C1C}">
                <a14:useLocalDpi xmlns:a14="http://schemas.microsoft.com/office/drawing/2010/main" xmlns="" val="0"/>
              </a:ext>
            </a:extLst>
          </a:blip>
          <a:stretch>
            <a:fillRect/>
          </a:stretch>
        </p:blipFill>
        <p:spPr>
          <a:xfrm>
            <a:off x="1839532" y="1071568"/>
            <a:ext cx="5464969" cy="5464969"/>
          </a:xfrm>
          <a:prstGeom prst="rect">
            <a:avLst/>
          </a:prstGeom>
        </p:spPr>
      </p:pic>
    </p:spTree>
    <p:extLst>
      <p:ext uri="{BB962C8B-B14F-4D97-AF65-F5344CB8AC3E}">
        <p14:creationId xmlns:p14="http://schemas.microsoft.com/office/powerpoint/2010/main" xmlns="" val="435219830"/>
      </p:ext>
    </p:extLst>
  </p:cSld>
  <p:clrMapOvr>
    <a:masterClrMapping/>
  </p:clrMapOvr>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Trebuchet-White Thank You">
    <p:bg>
      <p:bgRef idx="1001">
        <a:schemeClr val="bg1"/>
      </p:bgRef>
    </p:bg>
    <p:spTree>
      <p:nvGrpSpPr>
        <p:cNvPr id="1" name=""/>
        <p:cNvGrpSpPr/>
        <p:nvPr/>
      </p:nvGrpSpPr>
      <p:grpSpPr>
        <a:xfrm>
          <a:off x="0" y="0"/>
          <a:ext cx="0" cy="0"/>
          <a:chOff x="0" y="0"/>
          <a:chExt cx="0" cy="0"/>
        </a:xfrm>
      </p:grpSpPr>
      <p:sp>
        <p:nvSpPr>
          <p:cNvPr id="5" name="Title 4"/>
          <p:cNvSpPr>
            <a:spLocks noGrp="1"/>
          </p:cNvSpPr>
          <p:nvPr>
            <p:ph type="title" hasCustomPrompt="1"/>
          </p:nvPr>
        </p:nvSpPr>
        <p:spPr bwMode="auto">
          <a:xfrm>
            <a:off x="446501" y="1660955"/>
            <a:ext cx="8251031" cy="1626319"/>
          </a:xfrm>
          <a:prstGeom prst="rect">
            <a:avLst/>
          </a:prstGeom>
          <a:noFill/>
          <a:ln w="3175">
            <a:noFill/>
            <a:miter lim="0"/>
            <a:headEnd/>
            <a:tailEnd/>
          </a:ln>
        </p:spPr>
        <p:txBody>
          <a:bodyPr vert="horz" wrap="square" lIns="0" tIns="0" rIns="0" bIns="0" numCol="1" anchor="ctr" anchorCtr="0" compatLnSpc="1">
            <a:prstTxWarp prst="textNoShape">
              <a:avLst/>
            </a:prstTxWarp>
          </a:bodyPr>
          <a:lstStyle>
            <a:lvl1pPr algn="ctr">
              <a:defRPr baseline="0">
                <a:solidFill>
                  <a:schemeClr val="tx1"/>
                </a:solidFill>
              </a:defRPr>
            </a:lvl1pPr>
          </a:lstStyle>
          <a:p>
            <a:pPr lvl="0"/>
            <a:r>
              <a:rPr lang="en-US" dirty="0" smtClean="0">
                <a:sym typeface="Trebuchet MS" pitchFamily="-100" charset="0"/>
              </a:rPr>
              <a:t>Click to add Thank You</a:t>
            </a:r>
            <a:endParaRPr lang="en-US" dirty="0">
              <a:sym typeface="Trebuchet MS" pitchFamily="-100" charset="0"/>
            </a:endParaRPr>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25083903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Blank Layout - White">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628429" y="161446"/>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902"/>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p>
            <a:fld id="{7CD4B2A3-DF06-4EAB-85AB-0641A4D150A0}" type="slidenum">
              <a:rPr lang="en-US" smtClean="0">
                <a:solidFill>
                  <a:srgbClr val="FFFFFF"/>
                </a:solidFill>
              </a:rPr>
              <a:pPr/>
              <a:t>‹#›</a:t>
            </a:fld>
            <a:endParaRPr lang="en-US" dirty="0">
              <a:solidFill>
                <a:srgbClr val="FFFFFF"/>
              </a:solidFill>
            </a:endParaRPr>
          </a:p>
        </p:txBody>
      </p:sp>
    </p:spTree>
    <p:extLst>
      <p:ext uri="{BB962C8B-B14F-4D97-AF65-F5344CB8AC3E}">
        <p14:creationId xmlns:p14="http://schemas.microsoft.com/office/powerpoint/2010/main" xmlns="" val="829490183"/>
      </p:ext>
    </p:extLst>
  </p:cSld>
  <p:clrMapOvr>
    <a:masterClrMapping/>
  </p:clrMapOvr>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ull Blank Layout - White">
    <p:spTree>
      <p:nvGrpSpPr>
        <p:cNvPr id="1" name=""/>
        <p:cNvGrpSpPr/>
        <p:nvPr/>
      </p:nvGrpSpPr>
      <p:grpSpPr>
        <a:xfrm>
          <a:off x="0" y="0"/>
          <a:ext cx="0" cy="0"/>
          <a:chOff x="0" y="0"/>
          <a:chExt cx="0" cy="0"/>
        </a:xfrm>
      </p:grpSpPr>
      <p:sp>
        <p:nvSpPr>
          <p:cNvPr id="3" name="Rectangle 2" descr="&quot;&quot;"/>
          <p:cNvSpPr/>
          <p:nvPr userDrawn="1"/>
        </p:nvSpPr>
        <p:spPr bwMode="auto">
          <a:xfrm>
            <a:off x="0" y="6062140"/>
            <a:ext cx="9155430" cy="803672"/>
          </a:xfrm>
          <a:prstGeom prst="rect">
            <a:avLst/>
          </a:prstGeom>
          <a:solidFill>
            <a:schemeClr val="bg1"/>
          </a:solidFill>
          <a:ln w="12700" cap="flat" cmpd="sng" algn="ctr">
            <a:noFill/>
            <a:prstDash val="solid"/>
            <a:miter lim="0"/>
            <a:headEnd type="none" w="med" len="med"/>
            <a:tailEnd type="none" w="med" len="med"/>
          </a:ln>
          <a:effectLst/>
        </p:spPr>
        <p:txBody>
          <a:bodyPr vert="horz" wrap="square" lIns="35719" tIns="35719" rIns="35719" bIns="35719" numCol="1" rtlCol="0" anchor="ctr" anchorCtr="0" compatLnSpc="1">
            <a:prstTxWarp prst="textNoShape">
              <a:avLst/>
            </a:prstTxWarp>
          </a:bodyPr>
          <a:lstStyle/>
          <a:p>
            <a:pPr marL="160729" defTabSz="410751" hangingPunct="0"/>
            <a:endParaRPr lang="en-US" sz="1266" dirty="0">
              <a:solidFill>
                <a:srgbClr val="5C6670"/>
              </a:solidFill>
              <a:latin typeface="Trebuchet MS"/>
              <a:sym typeface="Trebuchet MS" pitchFamily="-100" charset="0"/>
            </a:endParaRPr>
          </a:p>
        </p:txBody>
      </p:sp>
      <p:sp>
        <p:nvSpPr>
          <p:cNvPr id="4" name="Title 1"/>
          <p:cNvSpPr>
            <a:spLocks noGrp="1"/>
          </p:cNvSpPr>
          <p:nvPr>
            <p:ph type="title" hasCustomPrompt="1"/>
          </p:nvPr>
        </p:nvSpPr>
        <p:spPr>
          <a:xfrm>
            <a:off x="628429" y="161446"/>
            <a:ext cx="7887146" cy="813039"/>
          </a:xfrm>
          <a:prstGeom prst="rect">
            <a:avLst/>
          </a:prstGeom>
        </p:spPr>
        <p:txBody>
          <a:bodyPr anchor="ctr"/>
          <a:lstStyle>
            <a:lvl1pPr algn="ctr">
              <a:defRPr sz="4219">
                <a:solidFill>
                  <a:schemeClr val="tx1"/>
                </a:solidFill>
              </a:defRPr>
            </a:lvl1pPr>
          </a:lstStyle>
          <a:p>
            <a:r>
              <a:rPr lang="en-US" dirty="0" smtClean="0"/>
              <a:t>Click to edit Slide title</a:t>
            </a:r>
            <a:endParaRPr lang="en-US" dirty="0"/>
          </a:p>
        </p:txBody>
      </p:sp>
      <p:sp>
        <p:nvSpPr>
          <p:cNvPr id="5" name="Text Placeholder 3"/>
          <p:cNvSpPr>
            <a:spLocks noGrp="1"/>
          </p:cNvSpPr>
          <p:nvPr>
            <p:ph type="body" sz="quarter" idx="16"/>
          </p:nvPr>
        </p:nvSpPr>
        <p:spPr>
          <a:xfrm>
            <a:off x="628427" y="1240902"/>
            <a:ext cx="3696891" cy="3673475"/>
          </a:xfrm>
          <a:prstGeom prst="rect">
            <a:avLst/>
          </a:prstGeom>
        </p:spPr>
        <p:txBody>
          <a:bodyPr/>
          <a:lstStyle>
            <a:lvl1pPr>
              <a:defRPr lang="en-US" sz="2531" baseline="0" smtClean="0">
                <a:solidFill>
                  <a:schemeClr val="tx1"/>
                </a:solidFill>
              </a:defRPr>
            </a:lvl1pPr>
            <a:lvl2pPr>
              <a:defRPr lang="en-US" sz="2250" baseline="0" smtClean="0">
                <a:solidFill>
                  <a:schemeClr val="tx1"/>
                </a:solidFill>
              </a:defRPr>
            </a:lvl2pPr>
            <a:lvl3pPr>
              <a:defRPr lang="en-US" sz="1969" smtClean="0">
                <a:solidFill>
                  <a:schemeClr val="tx1"/>
                </a:solidFill>
              </a:defRPr>
            </a:lvl3pPr>
            <a:lvl4pPr>
              <a:defRPr lang="en-US" sz="1687" smtClean="0">
                <a:solidFill>
                  <a:schemeClr val="tx1"/>
                </a:solidFill>
              </a:defRPr>
            </a:lvl4pPr>
            <a:lvl5pPr>
              <a:defRPr lang="en-US">
                <a:solidFill>
                  <a:schemeClr val="bg1"/>
                </a:solidFill>
              </a:defRPr>
            </a:lvl5pPr>
          </a:lstStyle>
          <a:p>
            <a:pPr lvl="0">
              <a:spcBef>
                <a:spcPts val="540"/>
              </a:spcBef>
              <a:buFont typeface="Arial" panose="020B0604020202020204" pitchFamily="34" charset="0"/>
              <a:buChar char="•"/>
            </a:pPr>
            <a:r>
              <a:rPr lang="en-US" dirty="0" smtClean="0"/>
              <a:t>Click to edit Master text styles</a:t>
            </a:r>
          </a:p>
          <a:p>
            <a:pPr marL="562550" lvl="1" indent="-241093">
              <a:spcBef>
                <a:spcPts val="540"/>
              </a:spcBef>
              <a:buSzPct val="75000"/>
              <a:buFont typeface="Wingdings" panose="05000000000000000000" pitchFamily="2" charset="2"/>
              <a:buChar char="Ø"/>
            </a:pPr>
            <a:r>
              <a:rPr lang="en-US" dirty="0" smtClean="0"/>
              <a:t>Second level</a:t>
            </a:r>
          </a:p>
          <a:p>
            <a:pPr marL="843825" lvl="2" indent="-200911">
              <a:spcBef>
                <a:spcPts val="540"/>
              </a:spcBef>
              <a:buSzPct val="75000"/>
              <a:buFont typeface="Wingdings" panose="05000000000000000000" pitchFamily="2" charset="2"/>
              <a:buChar char="§"/>
            </a:pPr>
            <a:r>
              <a:rPr lang="en-US" dirty="0" smtClean="0"/>
              <a:t>Third level</a:t>
            </a:r>
          </a:p>
          <a:p>
            <a:pPr marL="1041388" lvl="3" indent="-154032">
              <a:spcBef>
                <a:spcPts val="540"/>
              </a:spcBef>
              <a:buFont typeface="Arial" panose="020B0604020202020204" pitchFamily="34" charset="0"/>
              <a:buChar char="•"/>
            </a:pPr>
            <a:r>
              <a:rPr lang="en-US" dirty="0" smtClean="0"/>
              <a:t>Fourth level</a:t>
            </a:r>
            <a:endParaRPr lang="en-US" dirty="0"/>
          </a:p>
        </p:txBody>
      </p:sp>
      <p:sp>
        <p:nvSpPr>
          <p:cNvPr id="2" name="Slide Number Placeholder 1"/>
          <p:cNvSpPr>
            <a:spLocks noGrp="1"/>
          </p:cNvSpPr>
          <p:nvPr>
            <p:ph type="sldNum" sz="quarter" idx="10"/>
          </p:nvPr>
        </p:nvSpPr>
        <p:spPr/>
        <p:txBody>
          <a:bodyPr/>
          <a:lstStyle>
            <a:lvl1pPr>
              <a:defRPr>
                <a:solidFill>
                  <a:schemeClr val="tx1"/>
                </a:solidFill>
              </a:defRPr>
            </a:lvl1pPr>
          </a:lstStyle>
          <a:p>
            <a:fld id="{7CD4B2A3-DF06-4EAB-85AB-0641A4D150A0}" type="slidenum">
              <a:rPr lang="en-US" smtClean="0">
                <a:solidFill>
                  <a:srgbClr val="4F5858"/>
                </a:solidFill>
              </a:rPr>
              <a:pPr/>
              <a:t>‹#›</a:t>
            </a:fld>
            <a:endParaRPr lang="en-US" dirty="0">
              <a:solidFill>
                <a:srgbClr val="4F5858"/>
              </a:solidFill>
            </a:endParaRPr>
          </a:p>
        </p:txBody>
      </p:sp>
    </p:spTree>
    <p:extLst>
      <p:ext uri="{BB962C8B-B14F-4D97-AF65-F5344CB8AC3E}">
        <p14:creationId xmlns:p14="http://schemas.microsoft.com/office/powerpoint/2010/main" xmlns="" val="3237952262"/>
      </p:ext>
    </p:extLst>
  </p:cSld>
  <p:clrMapOvr>
    <a:masterClrMapping/>
  </p:clrMapOvr>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81336"/>
            <a:ext cx="8229600" cy="4525963"/>
          </a:xfrm>
          <a:prstGeom prst="rect">
            <a:avLst/>
          </a:prstGeo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FE3BD4D-1DA9-4C13-A537-ED9B74D10E54}" type="datetimeFigureOut">
              <a:rPr lang="en-US">
                <a:solidFill>
                  <a:srgbClr val="4F5858"/>
                </a:solidFill>
              </a:rPr>
              <a:pPr/>
              <a:t>12/10/2015</a:t>
            </a:fld>
            <a:endParaRPr dirty="0">
              <a:solidFill>
                <a:srgbClr val="4F5858"/>
              </a:solidFill>
            </a:endParaRPr>
          </a:p>
        </p:txBody>
      </p:sp>
      <p:sp>
        <p:nvSpPr>
          <p:cNvPr id="5" name="Footer Placeholder 4"/>
          <p:cNvSpPr>
            <a:spLocks noGrp="1"/>
          </p:cNvSpPr>
          <p:nvPr>
            <p:ph type="ftr" sz="quarter" idx="11"/>
          </p:nvPr>
        </p:nvSpPr>
        <p:spPr>
          <a:xfrm>
            <a:off x="4380083" y="6407978"/>
            <a:ext cx="2350681" cy="365125"/>
          </a:xfrm>
          <a:prstGeom prst="rect">
            <a:avLst/>
          </a:prstGeom>
        </p:spPr>
        <p:txBody>
          <a:bodyPr/>
          <a:lstStyle>
            <a:extLst/>
          </a:lstStyle>
          <a:p>
            <a:pPr fontAlgn="auto">
              <a:spcBef>
                <a:spcPts val="0"/>
              </a:spcBef>
              <a:spcAft>
                <a:spcPts val="0"/>
              </a:spcAft>
            </a:pPr>
            <a:endParaRPr lang="en-US" dirty="0">
              <a:solidFill>
                <a:srgbClr val="4F5858"/>
              </a:solidFill>
              <a:latin typeface="Trebuchet MS"/>
            </a:endParaRPr>
          </a:p>
        </p:txBody>
      </p:sp>
      <p:sp>
        <p:nvSpPr>
          <p:cNvPr id="6" name="Slide Number Placeholder 5"/>
          <p:cNvSpPr>
            <a:spLocks noGrp="1"/>
          </p:cNvSpPr>
          <p:nvPr>
            <p:ph type="sldNum" sz="quarter" idx="12"/>
          </p:nvPr>
        </p:nvSpPr>
        <p:spPr/>
        <p:txBody>
          <a:bodyPr/>
          <a:lstStyle>
            <a:extLst/>
          </a:lstStyle>
          <a:p>
            <a:fld id="{878241E5-E1E7-4E55-9D6D-95976660E22D}" type="slidenum">
              <a:rPr lang="en-US" smtClean="0">
                <a:solidFill>
                  <a:srgbClr val="FFFFFF"/>
                </a:solidFill>
              </a:rPr>
              <a:pPr/>
              <a:t>‹#›</a:t>
            </a:fld>
            <a:endParaRPr lang="en-US" dirty="0">
              <a:solidFill>
                <a:srgbClr val="FFFFFF"/>
              </a:solidFill>
            </a:endParaRP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extLst>
      <p:ext uri="{BB962C8B-B14F-4D97-AF65-F5344CB8AC3E}">
        <p14:creationId xmlns:p14="http://schemas.microsoft.com/office/powerpoint/2010/main" xmlns="" val="257383815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userDrawn="1">
  <p:cSld name="Purpos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4"/>
            <a:ext cx="647700" cy="365125"/>
          </a:xfrm>
          <a:prstGeom prst="rect">
            <a:avLst/>
          </a:prstGeom>
        </p:spPr>
        <p:txBody>
          <a:bodyPr/>
          <a:lstStyle/>
          <a:p>
            <a:fld id="{67BDF879-A2E0-4F70-BA76-E296807BF017}" type="slidenum">
              <a:rPr lang="en-US" smtClean="0">
                <a:solidFill>
                  <a:srgbClr val="FFFFFF"/>
                </a:solidFill>
              </a:rPr>
              <a:pPr/>
              <a:t>‹#›</a:t>
            </a:fld>
            <a:endParaRPr lang="en-US" dirty="0">
              <a:solidFill>
                <a:srgbClr val="FFFFFF"/>
              </a:solidFill>
            </a:endParaRPr>
          </a:p>
        </p:txBody>
      </p:sp>
      <p:sp>
        <p:nvSpPr>
          <p:cNvPr id="9" name="Text Placeholder 7"/>
          <p:cNvSpPr>
            <a:spLocks noGrp="1"/>
          </p:cNvSpPr>
          <p:nvPr>
            <p:ph type="body" sz="quarter" idx="11" hasCustomPrompt="1"/>
          </p:nvPr>
        </p:nvSpPr>
        <p:spPr>
          <a:xfrm>
            <a:off x="934720" y="41275"/>
            <a:ext cx="7204076" cy="1309688"/>
          </a:xfrm>
          <a:prstGeom prst="rect">
            <a:avLst/>
          </a:prstGeom>
        </p:spPr>
        <p:txBody>
          <a:bodyPr anchor="ctr"/>
          <a:lstStyle>
            <a:lvl1pPr algn="ctr">
              <a:buNone/>
              <a:defRPr sz="4000" b="1" baseline="0">
                <a:solidFill>
                  <a:schemeClr val="accent6">
                    <a:lumMod val="75000"/>
                  </a:schemeClr>
                </a:solidFill>
              </a:defRPr>
            </a:lvl1pPr>
            <a:lvl2pPr>
              <a:buNone/>
              <a:defRPr/>
            </a:lvl2pPr>
            <a:lvl3pPr>
              <a:buNone/>
              <a:defRPr/>
            </a:lvl3pPr>
            <a:lvl4pPr>
              <a:buNone/>
              <a:defRPr/>
            </a:lvl4pPr>
            <a:lvl5pPr>
              <a:buNone/>
              <a:defRPr/>
            </a:lvl5pPr>
          </a:lstStyle>
          <a:p>
            <a:pPr lvl="0"/>
            <a:r>
              <a:rPr lang="en-US" dirty="0" smtClean="0"/>
              <a:t>What’s In It For the Audience?</a:t>
            </a:r>
            <a:endParaRPr lang="en-US" dirty="0"/>
          </a:p>
        </p:txBody>
      </p:sp>
      <p:sp>
        <p:nvSpPr>
          <p:cNvPr id="12" name="Text Placeholder 18"/>
          <p:cNvSpPr>
            <a:spLocks noGrp="1"/>
          </p:cNvSpPr>
          <p:nvPr>
            <p:ph type="body" sz="quarter" idx="12" hasCustomPrompt="1"/>
          </p:nvPr>
        </p:nvSpPr>
        <p:spPr>
          <a:xfrm>
            <a:off x="685337" y="2117601"/>
            <a:ext cx="7799832" cy="2665805"/>
          </a:xfrm>
          <a:prstGeom prst="rect">
            <a:avLst/>
          </a:prstGeom>
        </p:spPr>
        <p:txBody>
          <a:bodyPr lIns="82058" tIns="41029" rIns="82058" bIns="41029"/>
          <a:lstStyle>
            <a:lvl1pPr marL="342882" marR="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sz="3600" baseline="0">
                <a:solidFill>
                  <a:schemeClr val="tx2">
                    <a:lumMod val="75000"/>
                  </a:schemeClr>
                </a:solidFill>
              </a:defRPr>
            </a:lvl1pPr>
            <a:lvl2pPr marL="742912" marR="0" indent="-285736" algn="l" defTabSz="914353" rtl="0" eaLnBrk="1" fontAlgn="auto" latinLnBrk="0" hangingPunct="1">
              <a:lnSpc>
                <a:spcPct val="100000"/>
              </a:lnSpc>
              <a:spcBef>
                <a:spcPct val="20000"/>
              </a:spcBef>
              <a:spcAft>
                <a:spcPts val="0"/>
              </a:spcAft>
              <a:buClrTx/>
              <a:buSzTx/>
              <a:buFont typeface="Wingdings" pitchFamily="2" charset="2"/>
              <a:buChar char="§"/>
              <a:tabLst/>
              <a:defRPr sz="3200">
                <a:solidFill>
                  <a:schemeClr val="tx2">
                    <a:lumMod val="75000"/>
                  </a:schemeClr>
                </a:solidFill>
              </a:defRPr>
            </a:lvl2pPr>
            <a:lvl3pPr>
              <a:buFont typeface="Wingdings" pitchFamily="2" charset="2"/>
              <a:buChar char="§"/>
              <a:defRPr/>
            </a:lvl3pPr>
            <a:lvl4pPr>
              <a:buFont typeface="Wingdings" pitchFamily="2" charset="2"/>
              <a:buChar char="§"/>
              <a:defRPr/>
            </a:lvl4pPr>
            <a:lvl5pPr>
              <a:buFont typeface="Wingdings" pitchFamily="2" charset="2"/>
              <a:buChar char="§"/>
              <a:defRPr/>
            </a:lvl5pPr>
          </a:lstStyle>
          <a:p>
            <a:pPr lvl="0"/>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State purpose of training/presentation</a:t>
            </a:r>
            <a:endParaRPr lang="en-US" dirty="0" smtClean="0">
              <a:solidFill>
                <a:schemeClr val="tx2">
                  <a:lumMod val="75000"/>
                </a:schemeClr>
              </a:solidFill>
            </a:endParaRPr>
          </a:p>
          <a:p>
            <a:pPr marL="342882" marR="0" lvl="0" indent="-342882" algn="l" defTabSz="914353" rtl="0" eaLnBrk="1" fontAlgn="auto" latinLnBrk="0" hangingPunct="1">
              <a:lnSpc>
                <a:spcPct val="100000"/>
              </a:lnSpc>
              <a:spcBef>
                <a:spcPct val="20000"/>
              </a:spcBef>
              <a:spcAft>
                <a:spcPts val="0"/>
              </a:spcAft>
              <a:buClrTx/>
              <a:buSzPct val="100000"/>
              <a:buFont typeface="Wingdings 3" pitchFamily="18" charset="2"/>
              <a:buChar char="Ò"/>
              <a:tabLst/>
              <a:defRPr/>
            </a:pP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Key</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a:t>
            </a:r>
            <a:r>
              <a:rPr kumimoji="0" lang="en-US" sz="3600" b="1" i="0" u="none" strike="noStrike" kern="1200" cap="none" spc="0" normalizeH="0" baseline="0" noProof="0" dirty="0" smtClean="0">
                <a:ln>
                  <a:noFill/>
                </a:ln>
                <a:solidFill>
                  <a:schemeClr val="tx2">
                    <a:lumMod val="75000"/>
                  </a:schemeClr>
                </a:solidFill>
                <a:effectLst/>
                <a:uLnTx/>
                <a:uFillTx/>
                <a:latin typeface="+mn-lt"/>
                <a:ea typeface="+mn-ea"/>
                <a:cs typeface="+mn-cs"/>
              </a:rPr>
              <a:t>Points</a:t>
            </a:r>
            <a:r>
              <a:rPr kumimoji="0" lang="en-US" sz="3600" b="0" i="0" u="none" strike="noStrike" kern="1200" cap="none" spc="0" normalizeH="0" baseline="0" noProof="0" dirty="0" smtClean="0">
                <a:ln>
                  <a:noFill/>
                </a:ln>
                <a:solidFill>
                  <a:schemeClr val="tx2">
                    <a:lumMod val="75000"/>
                  </a:schemeClr>
                </a:solidFill>
                <a:effectLst/>
                <a:uLnTx/>
                <a:uFillTx/>
                <a:latin typeface="+mn-lt"/>
                <a:ea typeface="+mn-ea"/>
                <a:cs typeface="+mn-cs"/>
              </a:rPr>
              <a:t> only</a:t>
            </a:r>
          </a:p>
          <a:p>
            <a:pPr marL="742912" marR="0" lvl="1" indent="-285736" algn="l" defTabSz="914353" rtl="0" eaLnBrk="1" fontAlgn="auto" latinLnBrk="0" hangingPunct="1">
              <a:lnSpc>
                <a:spcPct val="100000"/>
              </a:lnSpc>
              <a:spcBef>
                <a:spcPct val="20000"/>
              </a:spcBef>
              <a:spcAft>
                <a:spcPts val="0"/>
              </a:spcAft>
              <a:buClrTx/>
              <a:buSzTx/>
              <a:buFont typeface="Wingdings" pitchFamily="2" charset="2"/>
              <a:buChar char="§"/>
              <a:tabLst/>
              <a:defRPr/>
            </a:pPr>
            <a:r>
              <a:rPr kumimoji="0" lang="en-US" sz="3200" b="0" i="0" u="none" strike="noStrike" kern="1200" cap="none" spc="0" normalizeH="0" baseline="0" noProof="0" dirty="0" smtClean="0">
                <a:ln>
                  <a:noFill/>
                </a:ln>
                <a:solidFill>
                  <a:schemeClr val="tx2">
                    <a:lumMod val="75000"/>
                  </a:schemeClr>
                </a:solidFill>
                <a:effectLst/>
                <a:uLnTx/>
                <a:uFillTx/>
                <a:latin typeface="+mn-lt"/>
                <a:ea typeface="+mn-ea"/>
                <a:cs typeface="+mn-cs"/>
              </a:rPr>
              <a:t>3-5 at most </a:t>
            </a:r>
          </a:p>
          <a:p>
            <a:pPr lvl="0"/>
            <a:r>
              <a:rPr lang="en-US" dirty="0" smtClean="0">
                <a:solidFill>
                  <a:schemeClr val="tx2">
                    <a:lumMod val="75000"/>
                  </a:schemeClr>
                </a:solidFill>
              </a:rPr>
              <a:t>No full sentences</a:t>
            </a:r>
          </a:p>
        </p:txBody>
      </p:sp>
    </p:spTree>
    <p:extLst>
      <p:ext uri="{BB962C8B-B14F-4D97-AF65-F5344CB8AC3E}">
        <p14:creationId xmlns:p14="http://schemas.microsoft.com/office/powerpoint/2010/main" xmlns="" val="4029928012"/>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5" name="TextBox 4"/>
          <p:cNvSpPr txBox="1"/>
          <p:nvPr userDrawn="1"/>
        </p:nvSpPr>
        <p:spPr>
          <a:xfrm>
            <a:off x="628429" y="1982407"/>
            <a:ext cx="7887146" cy="2559483"/>
          </a:xfrm>
          <a:prstGeom prst="rect">
            <a:avLst/>
          </a:prstGeom>
          <a:noFill/>
        </p:spPr>
        <p:txBody>
          <a:bodyPr wrap="square" rtlCol="0">
            <a:spAutoFit/>
          </a:bodyPr>
          <a:lstStyle/>
          <a:p>
            <a:pPr algn="ctr" defTabSz="410751" hangingPunct="0">
              <a:defRPr/>
            </a:pP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Improving</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health care access and outcomes for the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people</a:t>
            </a:r>
            <a:r>
              <a:rPr lang="en-US" sz="3797"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 </a:t>
            </a:r>
            <a:r>
              <a:rPr lang="en-US" sz="3375"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we serve while demonstrating sound stewardship of financial </a:t>
            </a:r>
            <a:r>
              <a:rPr lang="en-US" sz="3797"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resources</a:t>
            </a:r>
            <a:endParaRPr lang="en-US" sz="3375" b="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a:p>
            <a:pPr defTabSz="410751" hangingPunct="0"/>
            <a:endParaRPr lang="en-US" sz="1266" dirty="0">
              <a:solidFill>
                <a:srgbClr val="5C6670"/>
              </a:solidFill>
              <a:latin typeface="Trebuchet MS"/>
              <a:sym typeface="Trebuchet MS" pitchFamily="-100" charset="0"/>
            </a:endParaRPr>
          </a:p>
        </p:txBody>
      </p:sp>
      <p:sp>
        <p:nvSpPr>
          <p:cNvPr id="6" name="TextBox 5"/>
          <p:cNvSpPr txBox="1"/>
          <p:nvPr userDrawn="1"/>
        </p:nvSpPr>
        <p:spPr>
          <a:xfrm>
            <a:off x="628429" y="642938"/>
            <a:ext cx="7661672" cy="806375"/>
          </a:xfrm>
          <a:prstGeom prst="rect">
            <a:avLst/>
          </a:prstGeom>
          <a:noFill/>
        </p:spPr>
        <p:txBody>
          <a:bodyPr wrap="square" rtlCol="0">
            <a:spAutoFit/>
          </a:bodyPr>
          <a:lstStyle/>
          <a:p>
            <a:pPr defTabSz="410751" hangingPunct="0"/>
            <a:r>
              <a:rPr lang="en-US" sz="4640" b="1" i="1" dirty="0" smtClean="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rPr>
              <a:t>Our Mission</a:t>
            </a:r>
            <a:endParaRPr lang="en-US" sz="4640" b="1" i="1" dirty="0">
              <a:solidFill>
                <a:srgbClr val="5C6670"/>
              </a:solidFill>
              <a:latin typeface="Tahoma" panose="020B0604030504040204" pitchFamily="34" charset="0"/>
              <a:ea typeface="Tahoma" panose="020B0604030504040204" pitchFamily="34" charset="0"/>
              <a:cs typeface="Tahoma" panose="020B0604030504040204" pitchFamily="34" charset="0"/>
              <a:sym typeface="Trebuchet MS" pitchFamily="-100" charset="0"/>
            </a:endParaRPr>
          </a:p>
        </p:txBody>
      </p:sp>
    </p:spTree>
    <p:extLst>
      <p:ext uri="{BB962C8B-B14F-4D97-AF65-F5344CB8AC3E}">
        <p14:creationId xmlns:p14="http://schemas.microsoft.com/office/powerpoint/2010/main" xmlns="" val="2127401909"/>
      </p:ext>
    </p:extLst>
  </p:cSld>
  <p:clrMapOvr>
    <a:masterClrMapping/>
  </p:clrMapOvr>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8429" y="365004"/>
            <a:ext cx="7887146" cy="1326059"/>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628429" y="1821656"/>
            <a:ext cx="7887146" cy="4179094"/>
          </a:xfrm>
          <a:prstGeom prst="rect">
            <a:avLst/>
          </a:prstGeom>
        </p:spPr>
        <p:txBody>
          <a:bodyPr/>
          <a:lstStyle>
            <a:lvl1pPr>
              <a:defRPr>
                <a:latin typeface="Tahoma" panose="020B0604030504040204" pitchFamily="34" charset="0"/>
                <a:ea typeface="Tahoma" panose="020B0604030504040204" pitchFamily="34" charset="0"/>
                <a:cs typeface="Tahoma" panose="020B0604030504040204" pitchFamily="34" charset="0"/>
              </a:defRPr>
            </a:lvl1pPr>
            <a:lvl2pPr>
              <a:defRPr>
                <a:latin typeface="Tahoma" panose="020B0604030504040204" pitchFamily="34" charset="0"/>
                <a:ea typeface="Tahoma" panose="020B0604030504040204" pitchFamily="34" charset="0"/>
                <a:cs typeface="Tahoma" panose="020B0604030504040204" pitchFamily="34" charset="0"/>
              </a:defRPr>
            </a:lvl2pPr>
            <a:lvl3pPr>
              <a:defRPr>
                <a:latin typeface="Tahoma" panose="020B0604030504040204" pitchFamily="34" charset="0"/>
                <a:ea typeface="Tahoma" panose="020B0604030504040204" pitchFamily="34" charset="0"/>
                <a:cs typeface="Tahoma" panose="020B0604030504040204" pitchFamily="34" charset="0"/>
              </a:defRPr>
            </a:lvl3pPr>
            <a:lvl4pPr>
              <a:defRPr>
                <a:latin typeface="Tahoma" panose="020B0604030504040204" pitchFamily="34" charset="0"/>
                <a:ea typeface="Tahoma" panose="020B0604030504040204" pitchFamily="34" charset="0"/>
                <a:cs typeface="Tahoma" panose="020B0604030504040204" pitchFamily="34" charset="0"/>
              </a:defRPr>
            </a:lvl4pPr>
            <a:lvl5pPr>
              <a:defRPr>
                <a:latin typeface="Tahoma" panose="020B0604030504040204" pitchFamily="34" charset="0"/>
                <a:ea typeface="Tahoma" panose="020B0604030504040204" pitchFamily="34" charset="0"/>
                <a:cs typeface="Tahoma" panose="020B060403050404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xmlns="" val="3344809184"/>
      </p:ext>
    </p:extLst>
  </p:cSld>
  <p:clrMapOvr>
    <a:masterClrMapping/>
  </p:clrMapOvr>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userDrawn="1">
  <p:cSld name="1_Blank Option">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a:xfrm>
            <a:off x="8318501" y="5848384"/>
            <a:ext cx="647700" cy="365125"/>
          </a:xfrm>
          <a:prstGeom prst="rect">
            <a:avLst/>
          </a:prstGeom>
        </p:spPr>
        <p:txBody>
          <a:bodyPr/>
          <a:lstStyle/>
          <a:p>
            <a:pPr defTabSz="410751" fontAlgn="base" hangingPunct="0">
              <a:spcBef>
                <a:spcPct val="0"/>
              </a:spcBef>
              <a:spcAft>
                <a:spcPct val="0"/>
              </a:spcAft>
            </a:pPr>
            <a:fld id="{67BDF879-A2E0-4F70-BA76-E296807BF017}" type="slidenum">
              <a:rPr lang="en-US" smtClean="0">
                <a:solidFill>
                  <a:srgbClr val="5C6670"/>
                </a:solidFill>
                <a:sym typeface="Trebuchet MS" pitchFamily="-100" charset="0"/>
              </a:rPr>
              <a:pPr defTabSz="410751" fontAlgn="base" hangingPunct="0">
                <a:spcBef>
                  <a:spcPct val="0"/>
                </a:spcBef>
                <a:spcAft>
                  <a:spcPct val="0"/>
                </a:spcAft>
              </a:pPr>
              <a:t>‹#›</a:t>
            </a:fld>
            <a:endParaRPr lang="en-US" dirty="0">
              <a:solidFill>
                <a:srgbClr val="5C6670"/>
              </a:solidFill>
              <a:sym typeface="Trebuchet MS" pitchFamily="-100" charset="0"/>
            </a:endParaRPr>
          </a:p>
        </p:txBody>
      </p:sp>
    </p:spTree>
    <p:extLst>
      <p:ext uri="{BB962C8B-B14F-4D97-AF65-F5344CB8AC3E}">
        <p14:creationId xmlns:p14="http://schemas.microsoft.com/office/powerpoint/2010/main" xmlns="" val="3572585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theme" Target="../theme/theme10.xml"/><Relationship Id="rId1" Type="http://schemas.openxmlformats.org/officeDocument/2006/relationships/slideLayout" Target="../slideLayouts/slideLayout71.xml"/><Relationship Id="rId4" Type="http://schemas.openxmlformats.org/officeDocument/2006/relationships/image" Target="../media/image11.jpe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11.xml"/><Relationship Id="rId1" Type="http://schemas.openxmlformats.org/officeDocument/2006/relationships/slideLayout" Target="../slideLayouts/slideLayout72.xml"/></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0.tiff"/><Relationship Id="rId2" Type="http://schemas.openxmlformats.org/officeDocument/2006/relationships/theme" Target="../theme/theme12.xml"/><Relationship Id="rId1" Type="http://schemas.openxmlformats.org/officeDocument/2006/relationships/slideLayout" Target="../slideLayouts/slideLayout73.xml"/><Relationship Id="rId4" Type="http://schemas.openxmlformats.org/officeDocument/2006/relationships/image" Target="../media/image11.jpeg"/></Relationships>
</file>

<file path=ppt/slideMasters/_rels/slideMaster13.xml.rels><?xml version="1.0" encoding="UTF-8" standalone="yes"?>
<Relationships xmlns="http://schemas.openxmlformats.org/package/2006/relationships"><Relationship Id="rId3" Type="http://schemas.openxmlformats.org/officeDocument/2006/relationships/theme" Target="../theme/theme13.xml"/><Relationship Id="rId2" Type="http://schemas.openxmlformats.org/officeDocument/2006/relationships/slideLayout" Target="../slideLayouts/slideLayout75.xml"/><Relationship Id="rId1" Type="http://schemas.openxmlformats.org/officeDocument/2006/relationships/slideLayout" Target="../slideLayouts/slideLayout74.xml"/><Relationship Id="rId5" Type="http://schemas.openxmlformats.org/officeDocument/2006/relationships/image" Target="../media/image11.jpeg"/><Relationship Id="rId4" Type="http://schemas.openxmlformats.org/officeDocument/2006/relationships/image" Target="../media/image10.tiff"/></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83.xml"/><Relationship Id="rId13" Type="http://schemas.openxmlformats.org/officeDocument/2006/relationships/slideLayout" Target="../slideLayouts/slideLayout88.xml"/><Relationship Id="rId18" Type="http://schemas.openxmlformats.org/officeDocument/2006/relationships/slideLayout" Target="../slideLayouts/slideLayout93.xml"/><Relationship Id="rId26" Type="http://schemas.openxmlformats.org/officeDocument/2006/relationships/slideLayout" Target="../slideLayouts/slideLayout101.xml"/><Relationship Id="rId3" Type="http://schemas.openxmlformats.org/officeDocument/2006/relationships/slideLayout" Target="../slideLayouts/slideLayout78.xml"/><Relationship Id="rId21" Type="http://schemas.openxmlformats.org/officeDocument/2006/relationships/slideLayout" Target="../slideLayouts/slideLayout96.xml"/><Relationship Id="rId7" Type="http://schemas.openxmlformats.org/officeDocument/2006/relationships/slideLayout" Target="../slideLayouts/slideLayout82.xml"/><Relationship Id="rId12" Type="http://schemas.openxmlformats.org/officeDocument/2006/relationships/slideLayout" Target="../slideLayouts/slideLayout87.xml"/><Relationship Id="rId17" Type="http://schemas.openxmlformats.org/officeDocument/2006/relationships/slideLayout" Target="../slideLayouts/slideLayout92.xml"/><Relationship Id="rId25" Type="http://schemas.openxmlformats.org/officeDocument/2006/relationships/slideLayout" Target="../slideLayouts/slideLayout100.xml"/><Relationship Id="rId2" Type="http://schemas.openxmlformats.org/officeDocument/2006/relationships/slideLayout" Target="../slideLayouts/slideLayout77.xml"/><Relationship Id="rId16" Type="http://schemas.openxmlformats.org/officeDocument/2006/relationships/slideLayout" Target="../slideLayouts/slideLayout91.xml"/><Relationship Id="rId20" Type="http://schemas.openxmlformats.org/officeDocument/2006/relationships/slideLayout" Target="../slideLayouts/slideLayout95.xml"/><Relationship Id="rId29" Type="http://schemas.openxmlformats.org/officeDocument/2006/relationships/theme" Target="../theme/theme14.xml"/><Relationship Id="rId1" Type="http://schemas.openxmlformats.org/officeDocument/2006/relationships/slideLayout" Target="../slideLayouts/slideLayout76.xml"/><Relationship Id="rId6" Type="http://schemas.openxmlformats.org/officeDocument/2006/relationships/slideLayout" Target="../slideLayouts/slideLayout81.xml"/><Relationship Id="rId11" Type="http://schemas.openxmlformats.org/officeDocument/2006/relationships/slideLayout" Target="../slideLayouts/slideLayout86.xml"/><Relationship Id="rId24" Type="http://schemas.openxmlformats.org/officeDocument/2006/relationships/slideLayout" Target="../slideLayouts/slideLayout99.xml"/><Relationship Id="rId5" Type="http://schemas.openxmlformats.org/officeDocument/2006/relationships/slideLayout" Target="../slideLayouts/slideLayout80.xml"/><Relationship Id="rId15" Type="http://schemas.openxmlformats.org/officeDocument/2006/relationships/slideLayout" Target="../slideLayouts/slideLayout90.xml"/><Relationship Id="rId23" Type="http://schemas.openxmlformats.org/officeDocument/2006/relationships/slideLayout" Target="../slideLayouts/slideLayout98.xml"/><Relationship Id="rId28" Type="http://schemas.openxmlformats.org/officeDocument/2006/relationships/slideLayout" Target="../slideLayouts/slideLayout103.xml"/><Relationship Id="rId10" Type="http://schemas.openxmlformats.org/officeDocument/2006/relationships/slideLayout" Target="../slideLayouts/slideLayout85.xml"/><Relationship Id="rId19" Type="http://schemas.openxmlformats.org/officeDocument/2006/relationships/slideLayout" Target="../slideLayouts/slideLayout94.xml"/><Relationship Id="rId4" Type="http://schemas.openxmlformats.org/officeDocument/2006/relationships/slideLayout" Target="../slideLayouts/slideLayout79.xml"/><Relationship Id="rId9" Type="http://schemas.openxmlformats.org/officeDocument/2006/relationships/slideLayout" Target="../slideLayouts/slideLayout84.xml"/><Relationship Id="rId14" Type="http://schemas.openxmlformats.org/officeDocument/2006/relationships/slideLayout" Target="../slideLayouts/slideLayout89.xml"/><Relationship Id="rId22" Type="http://schemas.openxmlformats.org/officeDocument/2006/relationships/slideLayout" Target="../slideLayouts/slideLayout97.xml"/><Relationship Id="rId27" Type="http://schemas.openxmlformats.org/officeDocument/2006/relationships/slideLayout" Target="../slideLayouts/slideLayout102.xml"/><Relationship Id="rId30" Type="http://schemas.openxmlformats.org/officeDocument/2006/relationships/image" Target="../media/image12.png"/></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11.xml"/><Relationship Id="rId13" Type="http://schemas.openxmlformats.org/officeDocument/2006/relationships/slideLayout" Target="../slideLayouts/slideLayout116.xml"/><Relationship Id="rId18" Type="http://schemas.openxmlformats.org/officeDocument/2006/relationships/slideLayout" Target="../slideLayouts/slideLayout121.xml"/><Relationship Id="rId26" Type="http://schemas.openxmlformats.org/officeDocument/2006/relationships/slideLayout" Target="../slideLayouts/slideLayout129.xml"/><Relationship Id="rId3" Type="http://schemas.openxmlformats.org/officeDocument/2006/relationships/slideLayout" Target="../slideLayouts/slideLayout106.xml"/><Relationship Id="rId21" Type="http://schemas.openxmlformats.org/officeDocument/2006/relationships/slideLayout" Target="../slideLayouts/slideLayout124.xml"/><Relationship Id="rId7" Type="http://schemas.openxmlformats.org/officeDocument/2006/relationships/slideLayout" Target="../slideLayouts/slideLayout110.xml"/><Relationship Id="rId12" Type="http://schemas.openxmlformats.org/officeDocument/2006/relationships/slideLayout" Target="../slideLayouts/slideLayout115.xml"/><Relationship Id="rId17" Type="http://schemas.openxmlformats.org/officeDocument/2006/relationships/slideLayout" Target="../slideLayouts/slideLayout120.xml"/><Relationship Id="rId25" Type="http://schemas.openxmlformats.org/officeDocument/2006/relationships/slideLayout" Target="../slideLayouts/slideLayout128.xml"/><Relationship Id="rId2" Type="http://schemas.openxmlformats.org/officeDocument/2006/relationships/slideLayout" Target="../slideLayouts/slideLayout105.xml"/><Relationship Id="rId16" Type="http://schemas.openxmlformats.org/officeDocument/2006/relationships/slideLayout" Target="../slideLayouts/slideLayout119.xml"/><Relationship Id="rId20" Type="http://schemas.openxmlformats.org/officeDocument/2006/relationships/slideLayout" Target="../slideLayouts/slideLayout123.xml"/><Relationship Id="rId29" Type="http://schemas.openxmlformats.org/officeDocument/2006/relationships/slideLayout" Target="../slideLayouts/slideLayout132.xml"/><Relationship Id="rId1" Type="http://schemas.openxmlformats.org/officeDocument/2006/relationships/slideLayout" Target="../slideLayouts/slideLayout104.xml"/><Relationship Id="rId6" Type="http://schemas.openxmlformats.org/officeDocument/2006/relationships/slideLayout" Target="../slideLayouts/slideLayout109.xml"/><Relationship Id="rId11" Type="http://schemas.openxmlformats.org/officeDocument/2006/relationships/slideLayout" Target="../slideLayouts/slideLayout114.xml"/><Relationship Id="rId24" Type="http://schemas.openxmlformats.org/officeDocument/2006/relationships/slideLayout" Target="../slideLayouts/slideLayout127.xml"/><Relationship Id="rId5" Type="http://schemas.openxmlformats.org/officeDocument/2006/relationships/slideLayout" Target="../slideLayouts/slideLayout108.xml"/><Relationship Id="rId15" Type="http://schemas.openxmlformats.org/officeDocument/2006/relationships/slideLayout" Target="../slideLayouts/slideLayout118.xml"/><Relationship Id="rId23" Type="http://schemas.openxmlformats.org/officeDocument/2006/relationships/slideLayout" Target="../slideLayouts/slideLayout126.xml"/><Relationship Id="rId28" Type="http://schemas.openxmlformats.org/officeDocument/2006/relationships/slideLayout" Target="../slideLayouts/slideLayout131.xml"/><Relationship Id="rId10" Type="http://schemas.openxmlformats.org/officeDocument/2006/relationships/slideLayout" Target="../slideLayouts/slideLayout113.xml"/><Relationship Id="rId19" Type="http://schemas.openxmlformats.org/officeDocument/2006/relationships/slideLayout" Target="../slideLayouts/slideLayout122.xml"/><Relationship Id="rId31" Type="http://schemas.openxmlformats.org/officeDocument/2006/relationships/image" Target="../media/image12.png"/><Relationship Id="rId4" Type="http://schemas.openxmlformats.org/officeDocument/2006/relationships/slideLayout" Target="../slideLayouts/slideLayout107.xml"/><Relationship Id="rId9" Type="http://schemas.openxmlformats.org/officeDocument/2006/relationships/slideLayout" Target="../slideLayouts/slideLayout112.xml"/><Relationship Id="rId14" Type="http://schemas.openxmlformats.org/officeDocument/2006/relationships/slideLayout" Target="../slideLayouts/slideLayout117.xml"/><Relationship Id="rId22" Type="http://schemas.openxmlformats.org/officeDocument/2006/relationships/slideLayout" Target="../slideLayouts/slideLayout125.xml"/><Relationship Id="rId27" Type="http://schemas.openxmlformats.org/officeDocument/2006/relationships/slideLayout" Target="../slideLayouts/slideLayout130.xml"/><Relationship Id="rId30" Type="http://schemas.openxmlformats.org/officeDocument/2006/relationships/theme" Target="../theme/theme1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slideLayout" Target="../slideLayouts/slideLayout145.xml"/><Relationship Id="rId18" Type="http://schemas.openxmlformats.org/officeDocument/2006/relationships/slideLayout" Target="../slideLayouts/slideLayout150.xml"/><Relationship Id="rId26" Type="http://schemas.openxmlformats.org/officeDocument/2006/relationships/slideLayout" Target="../slideLayouts/slideLayout158.xml"/><Relationship Id="rId3" Type="http://schemas.openxmlformats.org/officeDocument/2006/relationships/slideLayout" Target="../slideLayouts/slideLayout135.xml"/><Relationship Id="rId21" Type="http://schemas.openxmlformats.org/officeDocument/2006/relationships/slideLayout" Target="../slideLayouts/slideLayout153.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17" Type="http://schemas.openxmlformats.org/officeDocument/2006/relationships/slideLayout" Target="../slideLayouts/slideLayout149.xml"/><Relationship Id="rId25" Type="http://schemas.openxmlformats.org/officeDocument/2006/relationships/slideLayout" Target="../slideLayouts/slideLayout157.xml"/><Relationship Id="rId2" Type="http://schemas.openxmlformats.org/officeDocument/2006/relationships/slideLayout" Target="../slideLayouts/slideLayout134.xml"/><Relationship Id="rId16" Type="http://schemas.openxmlformats.org/officeDocument/2006/relationships/slideLayout" Target="../slideLayouts/slideLayout148.xml"/><Relationship Id="rId20" Type="http://schemas.openxmlformats.org/officeDocument/2006/relationships/slideLayout" Target="../slideLayouts/slideLayout152.xml"/><Relationship Id="rId29" Type="http://schemas.openxmlformats.org/officeDocument/2006/relationships/theme" Target="../theme/theme16.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24" Type="http://schemas.openxmlformats.org/officeDocument/2006/relationships/slideLayout" Target="../slideLayouts/slideLayout156.xml"/><Relationship Id="rId5" Type="http://schemas.openxmlformats.org/officeDocument/2006/relationships/slideLayout" Target="../slideLayouts/slideLayout137.xml"/><Relationship Id="rId15" Type="http://schemas.openxmlformats.org/officeDocument/2006/relationships/slideLayout" Target="../slideLayouts/slideLayout147.xml"/><Relationship Id="rId23" Type="http://schemas.openxmlformats.org/officeDocument/2006/relationships/slideLayout" Target="../slideLayouts/slideLayout155.xml"/><Relationship Id="rId28" Type="http://schemas.openxmlformats.org/officeDocument/2006/relationships/slideLayout" Target="../slideLayouts/slideLayout160.xml"/><Relationship Id="rId10" Type="http://schemas.openxmlformats.org/officeDocument/2006/relationships/slideLayout" Target="../slideLayouts/slideLayout142.xml"/><Relationship Id="rId19" Type="http://schemas.openxmlformats.org/officeDocument/2006/relationships/slideLayout" Target="../slideLayouts/slideLayout151.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 Id="rId22" Type="http://schemas.openxmlformats.org/officeDocument/2006/relationships/slideLayout" Target="../slideLayouts/slideLayout154.xml"/><Relationship Id="rId27" Type="http://schemas.openxmlformats.org/officeDocument/2006/relationships/slideLayout" Target="../slideLayouts/slideLayout159.xml"/><Relationship Id="rId30" Type="http://schemas.openxmlformats.org/officeDocument/2006/relationships/image" Target="../media/image12.png"/></Relationships>
</file>

<file path=ppt/slideMasters/_rels/slideMaster17.xml.rels><?xml version="1.0" encoding="UTF-8" standalone="yes"?>
<Relationships xmlns="http://schemas.openxmlformats.org/package/2006/relationships"><Relationship Id="rId3" Type="http://schemas.openxmlformats.org/officeDocument/2006/relationships/slideLayout" Target="../slideLayouts/slideLayout163.xml"/><Relationship Id="rId2" Type="http://schemas.openxmlformats.org/officeDocument/2006/relationships/slideLayout" Target="../slideLayouts/slideLayout162.xml"/><Relationship Id="rId1" Type="http://schemas.openxmlformats.org/officeDocument/2006/relationships/slideLayout" Target="../slideLayouts/slideLayout161.xml"/><Relationship Id="rId6" Type="http://schemas.openxmlformats.org/officeDocument/2006/relationships/image" Target="../media/image14.jpeg"/><Relationship Id="rId5" Type="http://schemas.openxmlformats.org/officeDocument/2006/relationships/theme" Target="../theme/theme17.xml"/><Relationship Id="rId4" Type="http://schemas.openxmlformats.org/officeDocument/2006/relationships/slideLayout" Target="../slideLayouts/slideLayout164.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72.xml"/><Relationship Id="rId13" Type="http://schemas.openxmlformats.org/officeDocument/2006/relationships/slideLayout" Target="../slideLayouts/slideLayout177.xml"/><Relationship Id="rId18" Type="http://schemas.openxmlformats.org/officeDocument/2006/relationships/slideLayout" Target="../slideLayouts/slideLayout182.xml"/><Relationship Id="rId26" Type="http://schemas.openxmlformats.org/officeDocument/2006/relationships/slideLayout" Target="../slideLayouts/slideLayout190.xml"/><Relationship Id="rId3" Type="http://schemas.openxmlformats.org/officeDocument/2006/relationships/slideLayout" Target="../slideLayouts/slideLayout167.xml"/><Relationship Id="rId21" Type="http://schemas.openxmlformats.org/officeDocument/2006/relationships/slideLayout" Target="../slideLayouts/slideLayout185.xml"/><Relationship Id="rId7" Type="http://schemas.openxmlformats.org/officeDocument/2006/relationships/slideLayout" Target="../slideLayouts/slideLayout171.xml"/><Relationship Id="rId12" Type="http://schemas.openxmlformats.org/officeDocument/2006/relationships/slideLayout" Target="../slideLayouts/slideLayout176.xml"/><Relationship Id="rId17" Type="http://schemas.openxmlformats.org/officeDocument/2006/relationships/slideLayout" Target="../slideLayouts/slideLayout181.xml"/><Relationship Id="rId25" Type="http://schemas.openxmlformats.org/officeDocument/2006/relationships/slideLayout" Target="../slideLayouts/slideLayout189.xml"/><Relationship Id="rId2" Type="http://schemas.openxmlformats.org/officeDocument/2006/relationships/slideLayout" Target="../slideLayouts/slideLayout166.xml"/><Relationship Id="rId16" Type="http://schemas.openxmlformats.org/officeDocument/2006/relationships/slideLayout" Target="../slideLayouts/slideLayout180.xml"/><Relationship Id="rId20" Type="http://schemas.openxmlformats.org/officeDocument/2006/relationships/slideLayout" Target="../slideLayouts/slideLayout184.xml"/><Relationship Id="rId29" Type="http://schemas.openxmlformats.org/officeDocument/2006/relationships/theme" Target="../theme/theme18.xml"/><Relationship Id="rId1" Type="http://schemas.openxmlformats.org/officeDocument/2006/relationships/slideLayout" Target="../slideLayouts/slideLayout165.xml"/><Relationship Id="rId6" Type="http://schemas.openxmlformats.org/officeDocument/2006/relationships/slideLayout" Target="../slideLayouts/slideLayout170.xml"/><Relationship Id="rId11" Type="http://schemas.openxmlformats.org/officeDocument/2006/relationships/slideLayout" Target="../slideLayouts/slideLayout175.xml"/><Relationship Id="rId24" Type="http://schemas.openxmlformats.org/officeDocument/2006/relationships/slideLayout" Target="../slideLayouts/slideLayout188.xml"/><Relationship Id="rId5" Type="http://schemas.openxmlformats.org/officeDocument/2006/relationships/slideLayout" Target="../slideLayouts/slideLayout169.xml"/><Relationship Id="rId15" Type="http://schemas.openxmlformats.org/officeDocument/2006/relationships/slideLayout" Target="../slideLayouts/slideLayout179.xml"/><Relationship Id="rId23" Type="http://schemas.openxmlformats.org/officeDocument/2006/relationships/slideLayout" Target="../slideLayouts/slideLayout187.xml"/><Relationship Id="rId28" Type="http://schemas.openxmlformats.org/officeDocument/2006/relationships/slideLayout" Target="../slideLayouts/slideLayout192.xml"/><Relationship Id="rId10" Type="http://schemas.openxmlformats.org/officeDocument/2006/relationships/slideLayout" Target="../slideLayouts/slideLayout174.xml"/><Relationship Id="rId19" Type="http://schemas.openxmlformats.org/officeDocument/2006/relationships/slideLayout" Target="../slideLayouts/slideLayout183.xml"/><Relationship Id="rId4" Type="http://schemas.openxmlformats.org/officeDocument/2006/relationships/slideLayout" Target="../slideLayouts/slideLayout168.xml"/><Relationship Id="rId9" Type="http://schemas.openxmlformats.org/officeDocument/2006/relationships/slideLayout" Target="../slideLayouts/slideLayout173.xml"/><Relationship Id="rId14" Type="http://schemas.openxmlformats.org/officeDocument/2006/relationships/slideLayout" Target="../slideLayouts/slideLayout178.xml"/><Relationship Id="rId22" Type="http://schemas.openxmlformats.org/officeDocument/2006/relationships/slideLayout" Target="../slideLayouts/slideLayout186.xml"/><Relationship Id="rId27" Type="http://schemas.openxmlformats.org/officeDocument/2006/relationships/slideLayout" Target="../slideLayouts/slideLayout191.xml"/><Relationship Id="rId30" Type="http://schemas.openxmlformats.org/officeDocument/2006/relationships/image" Target="../media/image12.png"/></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0.xml"/><Relationship Id="rId13" Type="http://schemas.openxmlformats.org/officeDocument/2006/relationships/slideLayout" Target="../slideLayouts/slideLayout205.xml"/><Relationship Id="rId18" Type="http://schemas.openxmlformats.org/officeDocument/2006/relationships/slideLayout" Target="../slideLayouts/slideLayout210.xml"/><Relationship Id="rId26" Type="http://schemas.openxmlformats.org/officeDocument/2006/relationships/slideLayout" Target="../slideLayouts/slideLayout218.xml"/><Relationship Id="rId3" Type="http://schemas.openxmlformats.org/officeDocument/2006/relationships/slideLayout" Target="../slideLayouts/slideLayout195.xml"/><Relationship Id="rId21" Type="http://schemas.openxmlformats.org/officeDocument/2006/relationships/slideLayout" Target="../slideLayouts/slideLayout213.xml"/><Relationship Id="rId7" Type="http://schemas.openxmlformats.org/officeDocument/2006/relationships/slideLayout" Target="../slideLayouts/slideLayout199.xml"/><Relationship Id="rId12" Type="http://schemas.openxmlformats.org/officeDocument/2006/relationships/slideLayout" Target="../slideLayouts/slideLayout204.xml"/><Relationship Id="rId17" Type="http://schemas.openxmlformats.org/officeDocument/2006/relationships/slideLayout" Target="../slideLayouts/slideLayout209.xml"/><Relationship Id="rId25" Type="http://schemas.openxmlformats.org/officeDocument/2006/relationships/slideLayout" Target="../slideLayouts/slideLayout217.xml"/><Relationship Id="rId2" Type="http://schemas.openxmlformats.org/officeDocument/2006/relationships/slideLayout" Target="../slideLayouts/slideLayout194.xml"/><Relationship Id="rId16" Type="http://schemas.openxmlformats.org/officeDocument/2006/relationships/slideLayout" Target="../slideLayouts/slideLayout208.xml"/><Relationship Id="rId20" Type="http://schemas.openxmlformats.org/officeDocument/2006/relationships/slideLayout" Target="../slideLayouts/slideLayout212.xml"/><Relationship Id="rId29" Type="http://schemas.openxmlformats.org/officeDocument/2006/relationships/slideLayout" Target="../slideLayouts/slideLayout221.xml"/><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24" Type="http://schemas.openxmlformats.org/officeDocument/2006/relationships/slideLayout" Target="../slideLayouts/slideLayout216.xml"/><Relationship Id="rId5" Type="http://schemas.openxmlformats.org/officeDocument/2006/relationships/slideLayout" Target="../slideLayouts/slideLayout197.xml"/><Relationship Id="rId15" Type="http://schemas.openxmlformats.org/officeDocument/2006/relationships/slideLayout" Target="../slideLayouts/slideLayout207.xml"/><Relationship Id="rId23" Type="http://schemas.openxmlformats.org/officeDocument/2006/relationships/slideLayout" Target="../slideLayouts/slideLayout215.xml"/><Relationship Id="rId28" Type="http://schemas.openxmlformats.org/officeDocument/2006/relationships/slideLayout" Target="../slideLayouts/slideLayout220.xml"/><Relationship Id="rId10" Type="http://schemas.openxmlformats.org/officeDocument/2006/relationships/slideLayout" Target="../slideLayouts/slideLayout202.xml"/><Relationship Id="rId19" Type="http://schemas.openxmlformats.org/officeDocument/2006/relationships/slideLayout" Target="../slideLayouts/slideLayout211.xml"/><Relationship Id="rId31" Type="http://schemas.openxmlformats.org/officeDocument/2006/relationships/image" Target="../media/image12.png"/><Relationship Id="rId4" Type="http://schemas.openxmlformats.org/officeDocument/2006/relationships/slideLayout" Target="../slideLayouts/slideLayout196.xml"/><Relationship Id="rId9" Type="http://schemas.openxmlformats.org/officeDocument/2006/relationships/slideLayout" Target="../slideLayouts/slideLayout201.xml"/><Relationship Id="rId14" Type="http://schemas.openxmlformats.org/officeDocument/2006/relationships/slideLayout" Target="../slideLayouts/slideLayout206.xml"/><Relationship Id="rId22" Type="http://schemas.openxmlformats.org/officeDocument/2006/relationships/slideLayout" Target="../slideLayouts/slideLayout214.xml"/><Relationship Id="rId27" Type="http://schemas.openxmlformats.org/officeDocument/2006/relationships/slideLayout" Target="../slideLayouts/slideLayout219.xml"/><Relationship Id="rId30" Type="http://schemas.openxmlformats.org/officeDocument/2006/relationships/theme" Target="../theme/theme1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9.xml"/><Relationship Id="rId13" Type="http://schemas.openxmlformats.org/officeDocument/2006/relationships/slideLayout" Target="../slideLayouts/slideLayout234.xml"/><Relationship Id="rId18" Type="http://schemas.openxmlformats.org/officeDocument/2006/relationships/slideLayout" Target="../slideLayouts/slideLayout239.xml"/><Relationship Id="rId26" Type="http://schemas.openxmlformats.org/officeDocument/2006/relationships/slideLayout" Target="../slideLayouts/slideLayout247.xml"/><Relationship Id="rId3" Type="http://schemas.openxmlformats.org/officeDocument/2006/relationships/slideLayout" Target="../slideLayouts/slideLayout224.xml"/><Relationship Id="rId21" Type="http://schemas.openxmlformats.org/officeDocument/2006/relationships/slideLayout" Target="../slideLayouts/slideLayout242.xml"/><Relationship Id="rId7" Type="http://schemas.openxmlformats.org/officeDocument/2006/relationships/slideLayout" Target="../slideLayouts/slideLayout228.xml"/><Relationship Id="rId12" Type="http://schemas.openxmlformats.org/officeDocument/2006/relationships/slideLayout" Target="../slideLayouts/slideLayout233.xml"/><Relationship Id="rId17" Type="http://schemas.openxmlformats.org/officeDocument/2006/relationships/slideLayout" Target="../slideLayouts/slideLayout238.xml"/><Relationship Id="rId25" Type="http://schemas.openxmlformats.org/officeDocument/2006/relationships/slideLayout" Target="../slideLayouts/slideLayout246.xml"/><Relationship Id="rId2" Type="http://schemas.openxmlformats.org/officeDocument/2006/relationships/slideLayout" Target="../slideLayouts/slideLayout223.xml"/><Relationship Id="rId16" Type="http://schemas.openxmlformats.org/officeDocument/2006/relationships/slideLayout" Target="../slideLayouts/slideLayout237.xml"/><Relationship Id="rId20" Type="http://schemas.openxmlformats.org/officeDocument/2006/relationships/slideLayout" Target="../slideLayouts/slideLayout241.xml"/><Relationship Id="rId29" Type="http://schemas.openxmlformats.org/officeDocument/2006/relationships/theme" Target="../theme/theme20.xml"/><Relationship Id="rId1" Type="http://schemas.openxmlformats.org/officeDocument/2006/relationships/slideLayout" Target="../slideLayouts/slideLayout222.xml"/><Relationship Id="rId6" Type="http://schemas.openxmlformats.org/officeDocument/2006/relationships/slideLayout" Target="../slideLayouts/slideLayout227.xml"/><Relationship Id="rId11" Type="http://schemas.openxmlformats.org/officeDocument/2006/relationships/slideLayout" Target="../slideLayouts/slideLayout232.xml"/><Relationship Id="rId24" Type="http://schemas.openxmlformats.org/officeDocument/2006/relationships/slideLayout" Target="../slideLayouts/slideLayout245.xml"/><Relationship Id="rId5" Type="http://schemas.openxmlformats.org/officeDocument/2006/relationships/slideLayout" Target="../slideLayouts/slideLayout226.xml"/><Relationship Id="rId15" Type="http://schemas.openxmlformats.org/officeDocument/2006/relationships/slideLayout" Target="../slideLayouts/slideLayout236.xml"/><Relationship Id="rId23" Type="http://schemas.openxmlformats.org/officeDocument/2006/relationships/slideLayout" Target="../slideLayouts/slideLayout244.xml"/><Relationship Id="rId28" Type="http://schemas.openxmlformats.org/officeDocument/2006/relationships/slideLayout" Target="../slideLayouts/slideLayout249.xml"/><Relationship Id="rId10" Type="http://schemas.openxmlformats.org/officeDocument/2006/relationships/slideLayout" Target="../slideLayouts/slideLayout231.xml"/><Relationship Id="rId19" Type="http://schemas.openxmlformats.org/officeDocument/2006/relationships/slideLayout" Target="../slideLayouts/slideLayout240.xml"/><Relationship Id="rId4" Type="http://schemas.openxmlformats.org/officeDocument/2006/relationships/slideLayout" Target="../slideLayouts/slideLayout225.xml"/><Relationship Id="rId9" Type="http://schemas.openxmlformats.org/officeDocument/2006/relationships/slideLayout" Target="../slideLayouts/slideLayout230.xml"/><Relationship Id="rId14" Type="http://schemas.openxmlformats.org/officeDocument/2006/relationships/slideLayout" Target="../slideLayouts/slideLayout235.xml"/><Relationship Id="rId22" Type="http://schemas.openxmlformats.org/officeDocument/2006/relationships/slideLayout" Target="../slideLayouts/slideLayout243.xml"/><Relationship Id="rId27" Type="http://schemas.openxmlformats.org/officeDocument/2006/relationships/slideLayout" Target="../slideLayouts/slideLayout248.xml"/><Relationship Id="rId30" Type="http://schemas.openxmlformats.org/officeDocument/2006/relationships/image" Target="../media/image12.png"/></Relationships>
</file>

<file path=ppt/slideMasters/_rels/slideMaster21.xml.rels><?xml version="1.0" encoding="UTF-8" standalone="yes"?>
<Relationships xmlns="http://schemas.openxmlformats.org/package/2006/relationships"><Relationship Id="rId3" Type="http://schemas.openxmlformats.org/officeDocument/2006/relationships/slideLayout" Target="../slideLayouts/slideLayout252.xml"/><Relationship Id="rId2" Type="http://schemas.openxmlformats.org/officeDocument/2006/relationships/slideLayout" Target="../slideLayouts/slideLayout251.xml"/><Relationship Id="rId1" Type="http://schemas.openxmlformats.org/officeDocument/2006/relationships/slideLayout" Target="../slideLayouts/slideLayout250.xml"/><Relationship Id="rId6" Type="http://schemas.openxmlformats.org/officeDocument/2006/relationships/image" Target="../media/image14.jpeg"/><Relationship Id="rId5" Type="http://schemas.openxmlformats.org/officeDocument/2006/relationships/theme" Target="../theme/theme21.xml"/><Relationship Id="rId4" Type="http://schemas.openxmlformats.org/officeDocument/2006/relationships/slideLayout" Target="../slideLayouts/slideLayout25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3"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4" Type="http://schemas.openxmlformats.org/officeDocument/2006/relationships/image" Target="../media/image2.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slideLayout" Target="../slideLayouts/slideLayout53.xml"/><Relationship Id="rId3" Type="http://schemas.openxmlformats.org/officeDocument/2006/relationships/slideLayout" Target="../slideLayouts/slideLayout38.xml"/><Relationship Id="rId21" Type="http://schemas.openxmlformats.org/officeDocument/2006/relationships/image" Target="../media/image3.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slideLayout" Target="../slideLayouts/slideLayout52.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theme" Target="../theme/theme5.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slideLayout" Target="../slideLayouts/slideLayout54.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theme" Target="../theme/theme6.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image" Target="../media/image1.jpe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7.xml"/><Relationship Id="rId1" Type="http://schemas.openxmlformats.org/officeDocument/2006/relationships/slideLayout" Target="../slideLayouts/slideLayout67.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2" Type="http://schemas.openxmlformats.org/officeDocument/2006/relationships/slideLayout" Target="../slideLayouts/slideLayout69.xml"/><Relationship Id="rId1" Type="http://schemas.openxmlformats.org/officeDocument/2006/relationships/slideLayout" Target="../slideLayouts/slideLayout68.xml"/><Relationship Id="rId5" Type="http://schemas.openxmlformats.org/officeDocument/2006/relationships/image" Target="../media/image11.jpeg"/><Relationship Id="rId4" Type="http://schemas.openxmlformats.org/officeDocument/2006/relationships/image" Target="../media/image10.tiff"/></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9.xml"/><Relationship Id="rId1"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0207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86"/>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endParaRPr lang="en-US" altLang="en-US"/>
          </a:p>
        </p:txBody>
      </p:sp>
      <p:sp>
        <p:nvSpPr>
          <p:cNvPr id="5" name="Footer Placeholder 4"/>
          <p:cNvSpPr>
            <a:spLocks noGrp="1"/>
          </p:cNvSpPr>
          <p:nvPr>
            <p:ph type="ftr" sz="quarter" idx="3"/>
          </p:nvPr>
        </p:nvSpPr>
        <p:spPr>
          <a:xfrm>
            <a:off x="3124201" y="6356386"/>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86"/>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85280001-6A1B-48D4-8D39-1C9DD508421A}" type="slidenum">
              <a:rPr lang="en-US" altLang="en-US"/>
              <a:pPr>
                <a:defRPr/>
              </a:pPr>
              <a:t>‹#›</a:t>
            </a:fld>
            <a:endParaRPr lang="en-US" altLang="en-US"/>
          </a:p>
        </p:txBody>
      </p:sp>
      <p:pic>
        <p:nvPicPr>
          <p:cNvPr id="1031" name="Picture 7" descr="onc-puttingI-pptsubpage_V4.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422" r:id="rId1"/>
    <p:sldLayoutId id="2147487423" r:id="rId2"/>
    <p:sldLayoutId id="2147487375" r:id="rId3"/>
    <p:sldLayoutId id="2147487376" r:id="rId4"/>
    <p:sldLayoutId id="2147487377" r:id="rId5"/>
    <p:sldLayoutId id="2147487378" r:id="rId6"/>
    <p:sldLayoutId id="2147487379" r:id="rId7"/>
    <p:sldLayoutId id="2147487380" r:id="rId8"/>
    <p:sldLayoutId id="2147487381" r:id="rId9"/>
    <p:sldLayoutId id="2147487382" r:id="rId10"/>
    <p:sldLayoutId id="214748738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2800" kern="1200">
          <a:solidFill>
            <a:srgbClr val="10253F"/>
          </a:solidFill>
          <a:latin typeface="+mj-lt"/>
          <a:ea typeface="MS PGothic" pitchFamily="34" charset="-128"/>
          <a:cs typeface="MS PGothic" charset="0"/>
        </a:defRPr>
      </a:lvl1pPr>
      <a:lvl2pPr algn="l" rtl="0" eaLnBrk="0" fontAlgn="base" hangingPunct="0">
        <a:spcBef>
          <a:spcPct val="0"/>
        </a:spcBef>
        <a:spcAft>
          <a:spcPct val="0"/>
        </a:spcAft>
        <a:defRPr sz="2800">
          <a:solidFill>
            <a:srgbClr val="10253F"/>
          </a:solidFill>
          <a:latin typeface="Calibri" charset="0"/>
          <a:ea typeface="MS PGothic" pitchFamily="34" charset="-128"/>
          <a:cs typeface="MS PGothic" charset="0"/>
        </a:defRPr>
      </a:lvl2pPr>
      <a:lvl3pPr algn="l" rtl="0" eaLnBrk="0" fontAlgn="base" hangingPunct="0">
        <a:spcBef>
          <a:spcPct val="0"/>
        </a:spcBef>
        <a:spcAft>
          <a:spcPct val="0"/>
        </a:spcAft>
        <a:defRPr sz="2800">
          <a:solidFill>
            <a:srgbClr val="10253F"/>
          </a:solidFill>
          <a:latin typeface="Calibri" charset="0"/>
          <a:ea typeface="MS PGothic" pitchFamily="34" charset="-128"/>
          <a:cs typeface="MS PGothic" charset="0"/>
        </a:defRPr>
      </a:lvl3pPr>
      <a:lvl4pPr algn="l" rtl="0" eaLnBrk="0" fontAlgn="base" hangingPunct="0">
        <a:spcBef>
          <a:spcPct val="0"/>
        </a:spcBef>
        <a:spcAft>
          <a:spcPct val="0"/>
        </a:spcAft>
        <a:defRPr sz="2800">
          <a:solidFill>
            <a:srgbClr val="10253F"/>
          </a:solidFill>
          <a:latin typeface="Calibri" charset="0"/>
          <a:ea typeface="MS PGothic" pitchFamily="34" charset="-128"/>
          <a:cs typeface="MS PGothic" charset="0"/>
        </a:defRPr>
      </a:lvl4pPr>
      <a:lvl5pPr algn="l" rtl="0" eaLnBrk="0" fontAlgn="base" hangingPunct="0">
        <a:spcBef>
          <a:spcPct val="0"/>
        </a:spcBef>
        <a:spcAft>
          <a:spcPct val="0"/>
        </a:spcAft>
        <a:defRPr sz="2800">
          <a:solidFill>
            <a:srgbClr val="10253F"/>
          </a:solidFill>
          <a:latin typeface="Calibri" charset="0"/>
          <a:ea typeface="MS PGothic" pitchFamily="34" charset="-128"/>
          <a:cs typeface="MS PGothic" charset="0"/>
        </a:defRPr>
      </a:lvl5pPr>
      <a:lvl6pPr marL="457200" algn="l" rtl="0" fontAlgn="base">
        <a:spcBef>
          <a:spcPct val="0"/>
        </a:spcBef>
        <a:spcAft>
          <a:spcPct val="0"/>
        </a:spcAft>
        <a:defRPr sz="2800">
          <a:solidFill>
            <a:srgbClr val="10253F"/>
          </a:solidFill>
          <a:latin typeface="Calibri" charset="0"/>
          <a:ea typeface="ＭＳ Ｐゴシック" charset="0"/>
          <a:cs typeface="ＭＳ Ｐゴシック" charset="0"/>
        </a:defRPr>
      </a:lvl6pPr>
      <a:lvl7pPr marL="914396" algn="l" rtl="0" fontAlgn="base">
        <a:spcBef>
          <a:spcPct val="0"/>
        </a:spcBef>
        <a:spcAft>
          <a:spcPct val="0"/>
        </a:spcAft>
        <a:defRPr sz="2800">
          <a:solidFill>
            <a:srgbClr val="10253F"/>
          </a:solidFill>
          <a:latin typeface="Calibri" charset="0"/>
          <a:ea typeface="ＭＳ Ｐゴシック" charset="0"/>
          <a:cs typeface="ＭＳ Ｐゴシック" charset="0"/>
        </a:defRPr>
      </a:lvl7pPr>
      <a:lvl8pPr marL="1371596" algn="l" rtl="0" fontAlgn="base">
        <a:spcBef>
          <a:spcPct val="0"/>
        </a:spcBef>
        <a:spcAft>
          <a:spcPct val="0"/>
        </a:spcAft>
        <a:defRPr sz="2800">
          <a:solidFill>
            <a:srgbClr val="10253F"/>
          </a:solidFill>
          <a:latin typeface="Calibri" charset="0"/>
          <a:ea typeface="ＭＳ Ｐゴシック" charset="0"/>
          <a:cs typeface="ＭＳ Ｐゴシック" charset="0"/>
        </a:defRPr>
      </a:lvl8pPr>
      <a:lvl9pPr marL="1828792" algn="l" rtl="0" fontAlgn="base">
        <a:spcBef>
          <a:spcPct val="0"/>
        </a:spcBef>
        <a:spcAft>
          <a:spcPct val="0"/>
        </a:spcAft>
        <a:defRPr sz="2800">
          <a:solidFill>
            <a:srgbClr val="10253F"/>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S PGothic" charset="0"/>
        </a:defRPr>
      </a:lvl2pPr>
      <a:lvl3pPr marL="1142996" indent="-228600"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S PGothic" charset="0"/>
        </a:defRPr>
      </a:lvl3pPr>
      <a:lvl4pPr marL="1600192"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4pPr>
      <a:lvl5pPr marL="2057392"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5pPr>
      <a:lvl6pPr marL="2514590"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8"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7"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84"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96" rtl="0" eaLnBrk="1" latinLnBrk="0" hangingPunct="1">
        <a:defRPr sz="1800" kern="1200">
          <a:solidFill>
            <a:schemeClr val="tx1"/>
          </a:solidFill>
          <a:latin typeface="+mn-lt"/>
          <a:ea typeface="+mn-ea"/>
          <a:cs typeface="+mn-cs"/>
        </a:defRPr>
      </a:lvl1pPr>
      <a:lvl2pPr marL="457200" algn="l" defTabSz="914396" rtl="0" eaLnBrk="1" latinLnBrk="0" hangingPunct="1">
        <a:defRPr sz="1800" kern="1200">
          <a:solidFill>
            <a:schemeClr val="tx1"/>
          </a:solidFill>
          <a:latin typeface="+mn-lt"/>
          <a:ea typeface="+mn-ea"/>
          <a:cs typeface="+mn-cs"/>
        </a:defRPr>
      </a:lvl2pPr>
      <a:lvl3pPr marL="914396" algn="l" defTabSz="914396" rtl="0" eaLnBrk="1" latinLnBrk="0" hangingPunct="1">
        <a:defRPr sz="1800" kern="1200">
          <a:solidFill>
            <a:schemeClr val="tx1"/>
          </a:solidFill>
          <a:latin typeface="+mn-lt"/>
          <a:ea typeface="+mn-ea"/>
          <a:cs typeface="+mn-cs"/>
        </a:defRPr>
      </a:lvl3pPr>
      <a:lvl4pPr marL="1371596" algn="l" defTabSz="914396" rtl="0" eaLnBrk="1" latinLnBrk="0" hangingPunct="1">
        <a:defRPr sz="1800" kern="1200">
          <a:solidFill>
            <a:schemeClr val="tx1"/>
          </a:solidFill>
          <a:latin typeface="+mn-lt"/>
          <a:ea typeface="+mn-ea"/>
          <a:cs typeface="+mn-cs"/>
        </a:defRPr>
      </a:lvl4pPr>
      <a:lvl5pPr marL="1828792" algn="l" defTabSz="914396" rtl="0" eaLnBrk="1" latinLnBrk="0" hangingPunct="1">
        <a:defRPr sz="1800" kern="1200">
          <a:solidFill>
            <a:schemeClr val="tx1"/>
          </a:solidFill>
          <a:latin typeface="+mn-lt"/>
          <a:ea typeface="+mn-ea"/>
          <a:cs typeface="+mn-cs"/>
        </a:defRPr>
      </a:lvl5pPr>
      <a:lvl6pPr marL="2285991" algn="l" defTabSz="914396" rtl="0" eaLnBrk="1" latinLnBrk="0" hangingPunct="1">
        <a:defRPr sz="1800" kern="1200">
          <a:solidFill>
            <a:schemeClr val="tx1"/>
          </a:solidFill>
          <a:latin typeface="+mn-lt"/>
          <a:ea typeface="+mn-ea"/>
          <a:cs typeface="+mn-cs"/>
        </a:defRPr>
      </a:lvl6pPr>
      <a:lvl7pPr marL="2743189" algn="l" defTabSz="914396" rtl="0" eaLnBrk="1" latinLnBrk="0" hangingPunct="1">
        <a:defRPr sz="1800" kern="1200">
          <a:solidFill>
            <a:schemeClr val="tx1"/>
          </a:solidFill>
          <a:latin typeface="+mn-lt"/>
          <a:ea typeface="+mn-ea"/>
          <a:cs typeface="+mn-cs"/>
        </a:defRPr>
      </a:lvl7pPr>
      <a:lvl8pPr marL="3200388" algn="l" defTabSz="914396" rtl="0" eaLnBrk="1" latinLnBrk="0" hangingPunct="1">
        <a:defRPr sz="1800" kern="1200">
          <a:solidFill>
            <a:schemeClr val="tx1"/>
          </a:solidFill>
          <a:latin typeface="+mn-lt"/>
          <a:ea typeface="+mn-ea"/>
          <a:cs typeface="+mn-cs"/>
        </a:defRPr>
      </a:lvl8pPr>
      <a:lvl9pPr marL="3657584" algn="l" defTabSz="914396"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master_header.tif"/>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0" y="0"/>
            <a:ext cx="9144000" cy="1371600"/>
          </a:xfrm>
          <a:prstGeom prst="rect">
            <a:avLst/>
          </a:prstGeom>
        </p:spPr>
      </p:pic>
      <p:sp>
        <p:nvSpPr>
          <p:cNvPr id="5" name="Slide Number Placeholder 2"/>
          <p:cNvSpPr>
            <a:spLocks noGrp="1"/>
          </p:cNvSpPr>
          <p:nvPr>
            <p:ph type="sldNum" sz="quarter" idx="4"/>
          </p:nvPr>
        </p:nvSpPr>
        <p:spPr>
          <a:xfrm>
            <a:off x="6553200" y="6263712"/>
            <a:ext cx="2133600" cy="365125"/>
          </a:xfrm>
          <a:prstGeom prst="rect">
            <a:avLst/>
          </a:prstGeom>
        </p:spPr>
        <p:txBody>
          <a:bodyPr vert="horz" lIns="91440" tIns="45720" rIns="91440" bIns="45720" rtlCol="0" anchor="ctr"/>
          <a:lstStyle>
            <a:lvl1pPr algn="r">
              <a:defRPr sz="1600">
                <a:solidFill>
                  <a:schemeClr val="tx1">
                    <a:lumMod val="65000"/>
                    <a:lumOff val="35000"/>
                  </a:schemeClr>
                </a:solidFill>
              </a:defRPr>
            </a:lvl1pPr>
          </a:lstStyle>
          <a:p>
            <a:pPr defTabSz="457200" fontAlgn="auto">
              <a:spcBef>
                <a:spcPts val="0"/>
              </a:spcBef>
              <a:spcAft>
                <a:spcPts val="0"/>
              </a:spcAft>
            </a:pPr>
            <a:fld id="{9CFA823E-754E-6B4B-9BB3-F97A44671639}" type="slidenum">
              <a:rPr lang="en-US" smtClean="0">
                <a:solidFill>
                  <a:srgbClr val="53544C">
                    <a:lumMod val="65000"/>
                    <a:lumOff val="35000"/>
                  </a:srgbClr>
                </a:solidFill>
                <a:latin typeface="Calibri"/>
                <a:ea typeface="+mn-ea"/>
              </a:rPr>
              <a:pPr defTabSz="457200" fontAlgn="auto">
                <a:spcBef>
                  <a:spcPts val="0"/>
                </a:spcBef>
                <a:spcAft>
                  <a:spcPts val="0"/>
                </a:spcAft>
              </a:pPr>
              <a:t>‹#›</a:t>
            </a:fld>
            <a:endParaRPr lang="en-US" dirty="0">
              <a:solidFill>
                <a:srgbClr val="53544C">
                  <a:lumMod val="65000"/>
                  <a:lumOff val="35000"/>
                </a:srgbClr>
              </a:solidFill>
              <a:latin typeface="Calibri"/>
              <a:ea typeface="+mn-ea"/>
            </a:endParaRPr>
          </a:p>
        </p:txBody>
      </p:sp>
      <p:grpSp>
        <p:nvGrpSpPr>
          <p:cNvPr id="2" name="Group 23"/>
          <p:cNvGrpSpPr/>
          <p:nvPr userDrawn="1"/>
        </p:nvGrpSpPr>
        <p:grpSpPr>
          <a:xfrm>
            <a:off x="0" y="0"/>
            <a:ext cx="9144000" cy="1194620"/>
            <a:chOff x="0" y="0"/>
            <a:chExt cx="9144000" cy="1194620"/>
          </a:xfrm>
        </p:grpSpPr>
        <p:sp>
          <p:nvSpPr>
            <p:cNvPr id="22" name="Rectangle 21"/>
            <p:cNvSpPr/>
            <p:nvPr userDrawn="1"/>
          </p:nvSpPr>
          <p:spPr>
            <a:xfrm>
              <a:off x="536949" y="199162"/>
              <a:ext cx="1710813" cy="75954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pic>
          <p:nvPicPr>
            <p:cNvPr id="23" name="Picture 22"/>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536949" y="229396"/>
              <a:ext cx="1827429" cy="640080"/>
            </a:xfrm>
            <a:prstGeom prst="rect">
              <a:avLst/>
            </a:prstGeom>
          </p:spPr>
        </p:pic>
        <p:sp>
          <p:nvSpPr>
            <p:cNvPr id="20" name="Rectangle 19"/>
            <p:cNvSpPr/>
            <p:nvPr userDrawn="1"/>
          </p:nvSpPr>
          <p:spPr>
            <a:xfrm rot="5400000">
              <a:off x="3974690" y="-3974690"/>
              <a:ext cx="1194620" cy="9144000"/>
            </a:xfrm>
            <a:prstGeom prst="rect">
              <a:avLst/>
            </a:prstGeom>
            <a:gradFill flip="none" rotWithShape="1">
              <a:gsLst>
                <a:gs pos="0">
                  <a:schemeClr val="tx1">
                    <a:alpha val="34000"/>
                  </a:schemeClr>
                </a:gs>
                <a:gs pos="29000">
                  <a:srgbClr val="FFFFFF">
                    <a:alpha val="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grpSp>
      <p:grpSp>
        <p:nvGrpSpPr>
          <p:cNvPr id="3" name="Group 24"/>
          <p:cNvGrpSpPr/>
          <p:nvPr userDrawn="1"/>
        </p:nvGrpSpPr>
        <p:grpSpPr>
          <a:xfrm>
            <a:off x="0" y="6646203"/>
            <a:ext cx="9144000" cy="228600"/>
            <a:chOff x="0" y="3739222"/>
            <a:chExt cx="9144000" cy="228600"/>
          </a:xfrm>
        </p:grpSpPr>
        <p:sp>
          <p:nvSpPr>
            <p:cNvPr id="26" name="Rectangle 25"/>
            <p:cNvSpPr/>
            <p:nvPr userDrawn="1"/>
          </p:nvSpPr>
          <p:spPr>
            <a:xfrm>
              <a:off x="0" y="3739222"/>
              <a:ext cx="5058697" cy="228600"/>
            </a:xfrm>
            <a:prstGeom prst="rect">
              <a:avLst/>
            </a:prstGeom>
            <a:solidFill>
              <a:srgbClr val="2C96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7" name="Rectangle 26"/>
            <p:cNvSpPr/>
            <p:nvPr userDrawn="1"/>
          </p:nvSpPr>
          <p:spPr>
            <a:xfrm>
              <a:off x="6019800" y="3739222"/>
              <a:ext cx="1005840" cy="228089"/>
            </a:xfrm>
            <a:prstGeom prst="rect">
              <a:avLst/>
            </a:prstGeom>
            <a:solidFill>
              <a:srgbClr val="E9E9E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8" name="Rectangle 27"/>
            <p:cNvSpPr/>
            <p:nvPr userDrawn="1"/>
          </p:nvSpPr>
          <p:spPr>
            <a:xfrm>
              <a:off x="5034117" y="3739222"/>
              <a:ext cx="1005840" cy="228600"/>
            </a:xfrm>
            <a:prstGeom prst="rect">
              <a:avLst/>
            </a:prstGeom>
            <a:solidFill>
              <a:srgbClr val="52534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9" name="Rectangle 28"/>
            <p:cNvSpPr/>
            <p:nvPr userDrawn="1"/>
          </p:nvSpPr>
          <p:spPr>
            <a:xfrm>
              <a:off x="7026876" y="3739222"/>
              <a:ext cx="640080" cy="228600"/>
            </a:xfrm>
            <a:prstGeom prst="rect">
              <a:avLst/>
            </a:prstGeom>
            <a:solidFill>
              <a:srgbClr val="6D9D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0" name="Rectangle 29"/>
            <p:cNvSpPr/>
            <p:nvPr userDrawn="1"/>
          </p:nvSpPr>
          <p:spPr>
            <a:xfrm>
              <a:off x="7646524" y="3739222"/>
              <a:ext cx="548640" cy="228600"/>
            </a:xfrm>
            <a:prstGeom prst="rect">
              <a:avLst/>
            </a:prstGeom>
            <a:solidFill>
              <a:srgbClr val="0B3D5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1" name="Rectangle 30"/>
            <p:cNvSpPr/>
            <p:nvPr userDrawn="1"/>
          </p:nvSpPr>
          <p:spPr>
            <a:xfrm>
              <a:off x="8170347" y="3739222"/>
              <a:ext cx="457200" cy="228600"/>
            </a:xfrm>
            <a:prstGeom prst="rect">
              <a:avLst/>
            </a:prstGeom>
            <a:solidFill>
              <a:srgbClr val="1667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2" name="Rectangle 31"/>
            <p:cNvSpPr/>
            <p:nvPr userDrawn="1"/>
          </p:nvSpPr>
          <p:spPr>
            <a:xfrm>
              <a:off x="8618824" y="3739222"/>
              <a:ext cx="274320" cy="228600"/>
            </a:xfrm>
            <a:prstGeom prst="rect">
              <a:avLst/>
            </a:prstGeom>
            <a:solidFill>
              <a:srgbClr val="0E5B4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3" name="Rectangle 32"/>
            <p:cNvSpPr/>
            <p:nvPr userDrawn="1"/>
          </p:nvSpPr>
          <p:spPr>
            <a:xfrm>
              <a:off x="8884420" y="3739222"/>
              <a:ext cx="259580" cy="228600"/>
            </a:xfrm>
            <a:prstGeom prst="rect">
              <a:avLst/>
            </a:prstGeom>
            <a:solidFill>
              <a:srgbClr val="1F80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grpSp>
    </p:spTree>
    <p:extLst>
      <p:ext uri="{BB962C8B-B14F-4D97-AF65-F5344CB8AC3E}">
        <p14:creationId xmlns:p14="http://schemas.microsoft.com/office/powerpoint/2010/main" xmlns="" val="1678222457"/>
      </p:ext>
    </p:extLst>
  </p:cSld>
  <p:clrMap bg1="lt1" tx1="dk1" bg2="lt2" tx2="dk2" accent1="accent1" accent2="accent2" accent3="accent3" accent4="accent4" accent5="accent5" accent6="accent6" hlink="hlink" folHlink="folHlink"/>
  <p:sldLayoutIdLst>
    <p:sldLayoutId id="2147487531" r:id="rId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l="12965" t="556" r="42644" b="-556"/>
          <a:stretch/>
        </p:blipFill>
        <p:spPr>
          <a:xfrm>
            <a:off x="1" y="6"/>
            <a:ext cx="6121400" cy="6917601"/>
          </a:xfrm>
          <a:prstGeom prst="rect">
            <a:avLst/>
          </a:prstGeom>
        </p:spPr>
      </p:pic>
      <p:sp>
        <p:nvSpPr>
          <p:cNvPr id="2" name="Rectangle 1"/>
          <p:cNvSpPr/>
          <p:nvPr userDrawn="1"/>
        </p:nvSpPr>
        <p:spPr>
          <a:xfrm>
            <a:off x="0" y="0"/>
            <a:ext cx="6126480" cy="6885432"/>
          </a:xfrm>
          <a:prstGeom prst="rect">
            <a:avLst/>
          </a:prstGeom>
          <a:gradFill>
            <a:gsLst>
              <a:gs pos="0">
                <a:srgbClr val="1980A9">
                  <a:alpha val="52000"/>
                </a:srgbClr>
              </a:gs>
              <a:gs pos="100000">
                <a:srgbClr val="2C96BE"/>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dirty="0">
              <a:solidFill>
                <a:prstClr val="white"/>
              </a:solidFill>
            </a:endParaRPr>
          </a:p>
        </p:txBody>
      </p:sp>
      <p:sp>
        <p:nvSpPr>
          <p:cNvPr id="5" name="Rectangle 4"/>
          <p:cNvSpPr/>
          <p:nvPr userDrawn="1"/>
        </p:nvSpPr>
        <p:spPr>
          <a:xfrm rot="5400000">
            <a:off x="-379465" y="379475"/>
            <a:ext cx="6885433" cy="6126482"/>
          </a:xfrm>
          <a:prstGeom prst="rect">
            <a:avLst/>
          </a:prstGeom>
          <a:gradFill flip="none" rotWithShape="1">
            <a:gsLst>
              <a:gs pos="0">
                <a:schemeClr val="tx1">
                  <a:alpha val="34000"/>
                </a:schemeClr>
              </a:gs>
              <a:gs pos="29000">
                <a:srgbClr val="FFFFFF">
                  <a:alpha val="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endParaRPr>
          </a:p>
        </p:txBody>
      </p:sp>
    </p:spTree>
    <p:extLst>
      <p:ext uri="{BB962C8B-B14F-4D97-AF65-F5344CB8AC3E}">
        <p14:creationId xmlns:p14="http://schemas.microsoft.com/office/powerpoint/2010/main" xmlns="" val="1208217794"/>
      </p:ext>
    </p:extLst>
  </p:cSld>
  <p:clrMap bg1="lt1" tx1="dk1" bg2="lt2" tx2="dk2" accent1="accent1" accent2="accent2" accent3="accent3" accent4="accent4" accent5="accent5" accent6="accent6" hlink="hlink" folHlink="folHlink"/>
  <p:sldLayoutIdLst>
    <p:sldLayoutId id="2147487533" r:id="rId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master_header.tif"/>
          <p:cNvPicPr>
            <a:picLocks noChangeAspect="1"/>
          </p:cNvPicPr>
          <p:nvPr userDrawn="1"/>
        </p:nvPicPr>
        <p:blipFill>
          <a:blip r:embed="rId3" cstate="screen">
            <a:extLst>
              <a:ext uri="{28A0092B-C50C-407E-A947-70E740481C1C}">
                <a14:useLocalDpi xmlns:a14="http://schemas.microsoft.com/office/drawing/2010/main" xmlns=""/>
              </a:ext>
            </a:extLst>
          </a:blip>
          <a:stretch>
            <a:fillRect/>
          </a:stretch>
        </p:blipFill>
        <p:spPr>
          <a:xfrm>
            <a:off x="0" y="0"/>
            <a:ext cx="9144000" cy="1371600"/>
          </a:xfrm>
          <a:prstGeom prst="rect">
            <a:avLst/>
          </a:prstGeom>
        </p:spPr>
      </p:pic>
      <p:sp>
        <p:nvSpPr>
          <p:cNvPr id="5" name="Slide Number Placeholder 2"/>
          <p:cNvSpPr>
            <a:spLocks noGrp="1"/>
          </p:cNvSpPr>
          <p:nvPr>
            <p:ph type="sldNum" sz="quarter" idx="4"/>
          </p:nvPr>
        </p:nvSpPr>
        <p:spPr>
          <a:xfrm>
            <a:off x="6553200" y="6263712"/>
            <a:ext cx="2133600" cy="365125"/>
          </a:xfrm>
          <a:prstGeom prst="rect">
            <a:avLst/>
          </a:prstGeom>
        </p:spPr>
        <p:txBody>
          <a:bodyPr vert="horz" lIns="91440" tIns="45720" rIns="91440" bIns="45720" rtlCol="0" anchor="ctr"/>
          <a:lstStyle>
            <a:lvl1pPr algn="r">
              <a:defRPr sz="1600">
                <a:solidFill>
                  <a:schemeClr val="tx1">
                    <a:lumMod val="65000"/>
                    <a:lumOff val="35000"/>
                  </a:schemeClr>
                </a:solidFill>
              </a:defRPr>
            </a:lvl1pPr>
          </a:lstStyle>
          <a:p>
            <a:pPr defTabSz="457200" fontAlgn="auto">
              <a:spcBef>
                <a:spcPts val="0"/>
              </a:spcBef>
              <a:spcAft>
                <a:spcPts val="0"/>
              </a:spcAft>
            </a:pPr>
            <a:fld id="{9CFA823E-754E-6B4B-9BB3-F97A44671639}" type="slidenum">
              <a:rPr lang="en-US" smtClean="0">
                <a:solidFill>
                  <a:srgbClr val="53544C">
                    <a:lumMod val="65000"/>
                    <a:lumOff val="35000"/>
                  </a:srgbClr>
                </a:solidFill>
                <a:latin typeface="Calibri"/>
                <a:ea typeface="+mn-ea"/>
              </a:rPr>
              <a:pPr defTabSz="457200" fontAlgn="auto">
                <a:spcBef>
                  <a:spcPts val="0"/>
                </a:spcBef>
                <a:spcAft>
                  <a:spcPts val="0"/>
                </a:spcAft>
              </a:pPr>
              <a:t>‹#›</a:t>
            </a:fld>
            <a:endParaRPr lang="en-US" dirty="0">
              <a:solidFill>
                <a:srgbClr val="53544C">
                  <a:lumMod val="65000"/>
                  <a:lumOff val="35000"/>
                </a:srgbClr>
              </a:solidFill>
              <a:latin typeface="Calibri"/>
              <a:ea typeface="+mn-ea"/>
            </a:endParaRPr>
          </a:p>
        </p:txBody>
      </p:sp>
      <p:grpSp>
        <p:nvGrpSpPr>
          <p:cNvPr id="2" name="Group 23"/>
          <p:cNvGrpSpPr/>
          <p:nvPr userDrawn="1"/>
        </p:nvGrpSpPr>
        <p:grpSpPr>
          <a:xfrm>
            <a:off x="0" y="0"/>
            <a:ext cx="9144000" cy="1194620"/>
            <a:chOff x="0" y="0"/>
            <a:chExt cx="9144000" cy="1194620"/>
          </a:xfrm>
        </p:grpSpPr>
        <p:sp>
          <p:nvSpPr>
            <p:cNvPr id="22" name="Rectangle 21"/>
            <p:cNvSpPr/>
            <p:nvPr userDrawn="1"/>
          </p:nvSpPr>
          <p:spPr>
            <a:xfrm>
              <a:off x="536949" y="199162"/>
              <a:ext cx="1710813" cy="75954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pic>
          <p:nvPicPr>
            <p:cNvPr id="23" name="Picture 22"/>
            <p:cNvPicPr>
              <a:picLocks noChangeAspect="1"/>
            </p:cNvPicPr>
            <p:nvPr userDrawn="1"/>
          </p:nvPicPr>
          <p:blipFill>
            <a:blip r:embed="rId4" cstate="print">
              <a:extLst>
                <a:ext uri="{28A0092B-C50C-407E-A947-70E740481C1C}">
                  <a14:useLocalDpi xmlns:a14="http://schemas.microsoft.com/office/drawing/2010/main" xmlns="" val="0"/>
                </a:ext>
              </a:extLst>
            </a:blip>
            <a:stretch>
              <a:fillRect/>
            </a:stretch>
          </p:blipFill>
          <p:spPr>
            <a:xfrm>
              <a:off x="536949" y="229396"/>
              <a:ext cx="1827429" cy="640080"/>
            </a:xfrm>
            <a:prstGeom prst="rect">
              <a:avLst/>
            </a:prstGeom>
          </p:spPr>
        </p:pic>
        <p:sp>
          <p:nvSpPr>
            <p:cNvPr id="20" name="Rectangle 19"/>
            <p:cNvSpPr/>
            <p:nvPr userDrawn="1"/>
          </p:nvSpPr>
          <p:spPr>
            <a:xfrm rot="5400000">
              <a:off x="3974690" y="-3974690"/>
              <a:ext cx="1194620" cy="9144000"/>
            </a:xfrm>
            <a:prstGeom prst="rect">
              <a:avLst/>
            </a:prstGeom>
            <a:gradFill flip="none" rotWithShape="1">
              <a:gsLst>
                <a:gs pos="0">
                  <a:schemeClr val="tx1">
                    <a:alpha val="34000"/>
                  </a:schemeClr>
                </a:gs>
                <a:gs pos="29000">
                  <a:srgbClr val="FFFFFF">
                    <a:alpha val="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grpSp>
      <p:grpSp>
        <p:nvGrpSpPr>
          <p:cNvPr id="3" name="Group 24"/>
          <p:cNvGrpSpPr/>
          <p:nvPr userDrawn="1"/>
        </p:nvGrpSpPr>
        <p:grpSpPr>
          <a:xfrm>
            <a:off x="0" y="6646203"/>
            <a:ext cx="9144000" cy="228600"/>
            <a:chOff x="0" y="3739222"/>
            <a:chExt cx="9144000" cy="228600"/>
          </a:xfrm>
        </p:grpSpPr>
        <p:sp>
          <p:nvSpPr>
            <p:cNvPr id="26" name="Rectangle 25"/>
            <p:cNvSpPr/>
            <p:nvPr userDrawn="1"/>
          </p:nvSpPr>
          <p:spPr>
            <a:xfrm>
              <a:off x="0" y="3739222"/>
              <a:ext cx="5058697" cy="228600"/>
            </a:xfrm>
            <a:prstGeom prst="rect">
              <a:avLst/>
            </a:prstGeom>
            <a:solidFill>
              <a:srgbClr val="2C96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7" name="Rectangle 26"/>
            <p:cNvSpPr/>
            <p:nvPr userDrawn="1"/>
          </p:nvSpPr>
          <p:spPr>
            <a:xfrm>
              <a:off x="6019800" y="3739222"/>
              <a:ext cx="1005840" cy="228089"/>
            </a:xfrm>
            <a:prstGeom prst="rect">
              <a:avLst/>
            </a:prstGeom>
            <a:solidFill>
              <a:srgbClr val="E9E9E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8" name="Rectangle 27"/>
            <p:cNvSpPr/>
            <p:nvPr userDrawn="1"/>
          </p:nvSpPr>
          <p:spPr>
            <a:xfrm>
              <a:off x="5034117" y="3739222"/>
              <a:ext cx="1005840" cy="228600"/>
            </a:xfrm>
            <a:prstGeom prst="rect">
              <a:avLst/>
            </a:prstGeom>
            <a:solidFill>
              <a:srgbClr val="52534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9" name="Rectangle 28"/>
            <p:cNvSpPr/>
            <p:nvPr userDrawn="1"/>
          </p:nvSpPr>
          <p:spPr>
            <a:xfrm>
              <a:off x="7026876" y="3739222"/>
              <a:ext cx="640080" cy="228600"/>
            </a:xfrm>
            <a:prstGeom prst="rect">
              <a:avLst/>
            </a:prstGeom>
            <a:solidFill>
              <a:srgbClr val="6D9D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0" name="Rectangle 29"/>
            <p:cNvSpPr/>
            <p:nvPr userDrawn="1"/>
          </p:nvSpPr>
          <p:spPr>
            <a:xfrm>
              <a:off x="7646524" y="3739222"/>
              <a:ext cx="548640" cy="228600"/>
            </a:xfrm>
            <a:prstGeom prst="rect">
              <a:avLst/>
            </a:prstGeom>
            <a:solidFill>
              <a:srgbClr val="0B3D5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1" name="Rectangle 30"/>
            <p:cNvSpPr/>
            <p:nvPr userDrawn="1"/>
          </p:nvSpPr>
          <p:spPr>
            <a:xfrm>
              <a:off x="8170347" y="3739222"/>
              <a:ext cx="457200" cy="228600"/>
            </a:xfrm>
            <a:prstGeom prst="rect">
              <a:avLst/>
            </a:prstGeom>
            <a:solidFill>
              <a:srgbClr val="1667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2" name="Rectangle 31"/>
            <p:cNvSpPr/>
            <p:nvPr userDrawn="1"/>
          </p:nvSpPr>
          <p:spPr>
            <a:xfrm>
              <a:off x="8618824" y="3739222"/>
              <a:ext cx="274320" cy="228600"/>
            </a:xfrm>
            <a:prstGeom prst="rect">
              <a:avLst/>
            </a:prstGeom>
            <a:solidFill>
              <a:srgbClr val="0E5B4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3" name="Rectangle 32"/>
            <p:cNvSpPr/>
            <p:nvPr userDrawn="1"/>
          </p:nvSpPr>
          <p:spPr>
            <a:xfrm>
              <a:off x="8884420" y="3739222"/>
              <a:ext cx="259580" cy="228600"/>
            </a:xfrm>
            <a:prstGeom prst="rect">
              <a:avLst/>
            </a:prstGeom>
            <a:solidFill>
              <a:srgbClr val="1F80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grpSp>
    </p:spTree>
    <p:extLst>
      <p:ext uri="{BB962C8B-B14F-4D97-AF65-F5344CB8AC3E}">
        <p14:creationId xmlns:p14="http://schemas.microsoft.com/office/powerpoint/2010/main" xmlns="" val="1678222457"/>
      </p:ext>
    </p:extLst>
  </p:cSld>
  <p:clrMap bg1="lt1" tx1="dk1" bg2="lt2" tx2="dk2" accent1="accent1" accent2="accent2" accent3="accent3" accent4="accent4" accent5="accent5" accent6="accent6" hlink="hlink" folHlink="folHlink"/>
  <p:sldLayoutIdLst>
    <p:sldLayoutId id="2147487535" r:id="rId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master_header.tif"/>
          <p:cNvPicPr>
            <a:picLocks noChangeAspect="1"/>
          </p:cNvPicPr>
          <p:nvPr userDrawn="1"/>
        </p:nvPicPr>
        <p:blipFill>
          <a:blip r:embed="rId4" cstate="screen">
            <a:extLst>
              <a:ext uri="{28A0092B-C50C-407E-A947-70E740481C1C}">
                <a14:useLocalDpi xmlns:a14="http://schemas.microsoft.com/office/drawing/2010/main" xmlns=""/>
              </a:ext>
            </a:extLst>
          </a:blip>
          <a:stretch>
            <a:fillRect/>
          </a:stretch>
        </p:blipFill>
        <p:spPr>
          <a:xfrm>
            <a:off x="0" y="0"/>
            <a:ext cx="9144000" cy="1371600"/>
          </a:xfrm>
          <a:prstGeom prst="rect">
            <a:avLst/>
          </a:prstGeom>
        </p:spPr>
      </p:pic>
      <p:sp>
        <p:nvSpPr>
          <p:cNvPr id="5" name="Slide Number Placeholder 2"/>
          <p:cNvSpPr>
            <a:spLocks noGrp="1"/>
          </p:cNvSpPr>
          <p:nvPr>
            <p:ph type="sldNum" sz="quarter" idx="4"/>
          </p:nvPr>
        </p:nvSpPr>
        <p:spPr>
          <a:xfrm>
            <a:off x="6553200" y="6263712"/>
            <a:ext cx="2133600" cy="365125"/>
          </a:xfrm>
          <a:prstGeom prst="rect">
            <a:avLst/>
          </a:prstGeom>
        </p:spPr>
        <p:txBody>
          <a:bodyPr vert="horz" lIns="91440" tIns="45720" rIns="91440" bIns="45720" rtlCol="0" anchor="ctr"/>
          <a:lstStyle>
            <a:lvl1pPr algn="r">
              <a:defRPr sz="1600">
                <a:solidFill>
                  <a:schemeClr val="tx1">
                    <a:lumMod val="65000"/>
                    <a:lumOff val="35000"/>
                  </a:schemeClr>
                </a:solidFill>
              </a:defRPr>
            </a:lvl1pPr>
          </a:lstStyle>
          <a:p>
            <a:pPr defTabSz="457200" fontAlgn="auto">
              <a:spcBef>
                <a:spcPts val="0"/>
              </a:spcBef>
              <a:spcAft>
                <a:spcPts val="0"/>
              </a:spcAft>
            </a:pPr>
            <a:fld id="{9CFA823E-754E-6B4B-9BB3-F97A44671639}" type="slidenum">
              <a:rPr lang="en-US" smtClean="0">
                <a:solidFill>
                  <a:srgbClr val="53544C">
                    <a:lumMod val="65000"/>
                    <a:lumOff val="35000"/>
                  </a:srgbClr>
                </a:solidFill>
                <a:latin typeface="Calibri"/>
              </a:rPr>
              <a:pPr defTabSz="457200" fontAlgn="auto">
                <a:spcBef>
                  <a:spcPts val="0"/>
                </a:spcBef>
                <a:spcAft>
                  <a:spcPts val="0"/>
                </a:spcAft>
              </a:pPr>
              <a:t>‹#›</a:t>
            </a:fld>
            <a:endParaRPr lang="en-US" dirty="0">
              <a:solidFill>
                <a:srgbClr val="53544C">
                  <a:lumMod val="65000"/>
                  <a:lumOff val="35000"/>
                </a:srgbClr>
              </a:solidFill>
              <a:latin typeface="Calibri"/>
            </a:endParaRPr>
          </a:p>
        </p:txBody>
      </p:sp>
      <p:grpSp>
        <p:nvGrpSpPr>
          <p:cNvPr id="2" name="Group 23"/>
          <p:cNvGrpSpPr/>
          <p:nvPr userDrawn="1"/>
        </p:nvGrpSpPr>
        <p:grpSpPr>
          <a:xfrm>
            <a:off x="0" y="0"/>
            <a:ext cx="9144000" cy="1194620"/>
            <a:chOff x="0" y="0"/>
            <a:chExt cx="9144000" cy="1194620"/>
          </a:xfrm>
        </p:grpSpPr>
        <p:sp>
          <p:nvSpPr>
            <p:cNvPr id="22" name="Rectangle 21"/>
            <p:cNvSpPr/>
            <p:nvPr userDrawn="1"/>
          </p:nvSpPr>
          <p:spPr>
            <a:xfrm>
              <a:off x="536949" y="199162"/>
              <a:ext cx="1710813" cy="75954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pic>
          <p:nvPicPr>
            <p:cNvPr id="23" name="Picture 22"/>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536949" y="229396"/>
              <a:ext cx="1827429" cy="640080"/>
            </a:xfrm>
            <a:prstGeom prst="rect">
              <a:avLst/>
            </a:prstGeom>
          </p:spPr>
        </p:pic>
        <p:sp>
          <p:nvSpPr>
            <p:cNvPr id="20" name="Rectangle 19"/>
            <p:cNvSpPr/>
            <p:nvPr userDrawn="1"/>
          </p:nvSpPr>
          <p:spPr>
            <a:xfrm rot="5400000">
              <a:off x="3974690" y="-3974690"/>
              <a:ext cx="1194620" cy="9144000"/>
            </a:xfrm>
            <a:prstGeom prst="rect">
              <a:avLst/>
            </a:prstGeom>
            <a:gradFill flip="none" rotWithShape="1">
              <a:gsLst>
                <a:gs pos="0">
                  <a:schemeClr val="tx1">
                    <a:alpha val="34000"/>
                  </a:schemeClr>
                </a:gs>
                <a:gs pos="29000">
                  <a:srgbClr val="FFFFFF">
                    <a:alpha val="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grpSp>
      <p:grpSp>
        <p:nvGrpSpPr>
          <p:cNvPr id="3" name="Group 24"/>
          <p:cNvGrpSpPr/>
          <p:nvPr userDrawn="1"/>
        </p:nvGrpSpPr>
        <p:grpSpPr>
          <a:xfrm>
            <a:off x="0" y="6646203"/>
            <a:ext cx="9144000" cy="228600"/>
            <a:chOff x="0" y="3739222"/>
            <a:chExt cx="9144000" cy="228600"/>
          </a:xfrm>
        </p:grpSpPr>
        <p:sp>
          <p:nvSpPr>
            <p:cNvPr id="26" name="Rectangle 25"/>
            <p:cNvSpPr/>
            <p:nvPr userDrawn="1"/>
          </p:nvSpPr>
          <p:spPr>
            <a:xfrm>
              <a:off x="0" y="3739222"/>
              <a:ext cx="5058697" cy="228600"/>
            </a:xfrm>
            <a:prstGeom prst="rect">
              <a:avLst/>
            </a:prstGeom>
            <a:solidFill>
              <a:srgbClr val="2C96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7" name="Rectangle 26"/>
            <p:cNvSpPr/>
            <p:nvPr userDrawn="1"/>
          </p:nvSpPr>
          <p:spPr>
            <a:xfrm>
              <a:off x="6019800" y="3739222"/>
              <a:ext cx="1005840" cy="228089"/>
            </a:xfrm>
            <a:prstGeom prst="rect">
              <a:avLst/>
            </a:prstGeom>
            <a:solidFill>
              <a:srgbClr val="E9E9E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8" name="Rectangle 27"/>
            <p:cNvSpPr/>
            <p:nvPr userDrawn="1"/>
          </p:nvSpPr>
          <p:spPr>
            <a:xfrm>
              <a:off x="5034117" y="3739222"/>
              <a:ext cx="1005840" cy="228600"/>
            </a:xfrm>
            <a:prstGeom prst="rect">
              <a:avLst/>
            </a:prstGeom>
            <a:solidFill>
              <a:srgbClr val="52534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9" name="Rectangle 28"/>
            <p:cNvSpPr/>
            <p:nvPr userDrawn="1"/>
          </p:nvSpPr>
          <p:spPr>
            <a:xfrm>
              <a:off x="7026876" y="3739222"/>
              <a:ext cx="640080" cy="228600"/>
            </a:xfrm>
            <a:prstGeom prst="rect">
              <a:avLst/>
            </a:prstGeom>
            <a:solidFill>
              <a:srgbClr val="6D9D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0" name="Rectangle 29"/>
            <p:cNvSpPr/>
            <p:nvPr userDrawn="1"/>
          </p:nvSpPr>
          <p:spPr>
            <a:xfrm>
              <a:off x="7646524" y="3739222"/>
              <a:ext cx="548640" cy="228600"/>
            </a:xfrm>
            <a:prstGeom prst="rect">
              <a:avLst/>
            </a:prstGeom>
            <a:solidFill>
              <a:srgbClr val="0B3D5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1" name="Rectangle 30"/>
            <p:cNvSpPr/>
            <p:nvPr userDrawn="1"/>
          </p:nvSpPr>
          <p:spPr>
            <a:xfrm>
              <a:off x="8170347" y="3739222"/>
              <a:ext cx="457200" cy="228600"/>
            </a:xfrm>
            <a:prstGeom prst="rect">
              <a:avLst/>
            </a:prstGeom>
            <a:solidFill>
              <a:srgbClr val="1667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2" name="Rectangle 31"/>
            <p:cNvSpPr/>
            <p:nvPr userDrawn="1"/>
          </p:nvSpPr>
          <p:spPr>
            <a:xfrm>
              <a:off x="8618824" y="3739222"/>
              <a:ext cx="274320" cy="228600"/>
            </a:xfrm>
            <a:prstGeom prst="rect">
              <a:avLst/>
            </a:prstGeom>
            <a:solidFill>
              <a:srgbClr val="0E5B4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3" name="Rectangle 32"/>
            <p:cNvSpPr/>
            <p:nvPr userDrawn="1"/>
          </p:nvSpPr>
          <p:spPr>
            <a:xfrm>
              <a:off x="8884420" y="3739222"/>
              <a:ext cx="259580" cy="228600"/>
            </a:xfrm>
            <a:prstGeom prst="rect">
              <a:avLst/>
            </a:prstGeom>
            <a:solidFill>
              <a:srgbClr val="1F80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grpSp>
    </p:spTree>
    <p:extLst>
      <p:ext uri="{BB962C8B-B14F-4D97-AF65-F5344CB8AC3E}">
        <p14:creationId xmlns:p14="http://schemas.microsoft.com/office/powerpoint/2010/main" xmlns="" val="1678222457"/>
      </p:ext>
    </p:extLst>
  </p:cSld>
  <p:clrMap bg1="lt1" tx1="dk1" bg2="lt2" tx2="dk2" accent1="accent1" accent2="accent2" accent3="accent3" accent4="accent4" accent5="accent5" accent6="accent6" hlink="hlink" folHlink="folHlink"/>
  <p:sldLayoutIdLst>
    <p:sldLayoutId id="2147487538" r:id="rId1"/>
    <p:sldLayoutId id="2147487539" r:id="rId2"/>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sp>
        <p:nvSpPr>
          <p:cNvPr id="3075" name="AutoShape 3" descr="&quot;&quot;"/>
          <p:cNvSpPr>
            <a:spLocks/>
          </p:cNvSpPr>
          <p:nvPr/>
        </p:nvSpPr>
        <p:spPr bwMode="auto">
          <a:xfrm>
            <a:off x="0" y="6107906"/>
            <a:ext cx="9161860" cy="7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flip="none" rotWithShape="1">
            <a:gsLst>
              <a:gs pos="0">
                <a:schemeClr val="accent2">
                  <a:lumMod val="75000"/>
                </a:schemeClr>
              </a:gs>
              <a:gs pos="60000">
                <a:schemeClr val="accent2">
                  <a:lumMod val="50000"/>
                </a:schemeClr>
              </a:gs>
              <a:gs pos="92000">
                <a:schemeClr val="accent2">
                  <a:lumMod val="50000"/>
                </a:schemeClr>
              </a:gs>
              <a:gs pos="100000">
                <a:schemeClr val="accent2">
                  <a:lumMod val="65000"/>
                </a:schemeClr>
              </a:gs>
            </a:gsLst>
            <a:lin ang="0" scaled="1"/>
            <a:tileRect/>
          </a:gradFill>
          <a:ln w="12700" cap="flat" cmpd="sng">
            <a:noFill/>
            <a:prstDash val="solid"/>
            <a:miter lim="0"/>
            <a:headEnd/>
            <a:tailEnd/>
          </a:ln>
          <a:effectLst/>
        </p:spPr>
        <p:txBody>
          <a:bodyPr lIns="35719" tIns="35719" rIns="35719" bIns="35719" anchor="ctr">
            <a:prstTxWarp prst="textNoShape">
              <a:avLst/>
            </a:prstTxWarp>
          </a:bodyPr>
          <a:lstStyle/>
          <a:p>
            <a:pPr defTabSz="410751" hangingPunct="0">
              <a:defRPr/>
            </a:pPr>
            <a:endParaRPr lang="en-US" sz="1547" dirty="0">
              <a:solidFill>
                <a:srgbClr val="53C1DD"/>
              </a:solidFill>
              <a:latin typeface="Trebuchet MS"/>
              <a:sym typeface="Trebuchet MS" pitchFamily="-100" charset="0"/>
            </a:endParaRPr>
          </a:p>
        </p:txBody>
      </p:sp>
      <p:pic>
        <p:nvPicPr>
          <p:cNvPr id="4" name="Picture 3" descr="Colorado Department of Health Care Policy and Financing seal"/>
          <p:cNvPicPr>
            <a:picLocks noChangeAspect="1"/>
          </p:cNvPicPr>
          <p:nvPr userDrawn="1"/>
        </p:nvPicPr>
        <p:blipFill>
          <a:blip r:embed="rId30" cstate="print">
            <a:extLst>
              <a:ext uri="{28A0092B-C50C-407E-A947-70E740481C1C}">
                <a14:useLocalDpi xmlns:a14="http://schemas.microsoft.com/office/drawing/2010/main" xmlns="" val="0"/>
              </a:ext>
            </a:extLst>
          </a:blip>
          <a:stretch>
            <a:fillRect/>
          </a:stretch>
        </p:blipFill>
        <p:spPr>
          <a:xfrm>
            <a:off x="122159" y="6168985"/>
            <a:ext cx="3471867" cy="642938"/>
          </a:xfrm>
          <a:prstGeom prst="rect">
            <a:avLst/>
          </a:prstGeom>
        </p:spPr>
      </p:pic>
      <p:sp>
        <p:nvSpPr>
          <p:cNvPr id="2" name="Title Placeholder 1"/>
          <p:cNvSpPr>
            <a:spLocks noGrp="1"/>
          </p:cNvSpPr>
          <p:nvPr>
            <p:ph type="title"/>
          </p:nvPr>
        </p:nvSpPr>
        <p:spPr>
          <a:xfrm>
            <a:off x="628429" y="365004"/>
            <a:ext cx="7887146" cy="1326059"/>
          </a:xfrm>
          <a:prstGeom prst="rect">
            <a:avLst/>
          </a:prstGeom>
          <a:noFill/>
          <a:ln w="3175">
            <a:noFill/>
            <a:miter lim="0"/>
            <a:headEnd/>
            <a:tailEnd/>
          </a:ln>
        </p:spPr>
        <p:txBody>
          <a:bodyPr vert="horz" wrap="square" lIns="0" tIns="0" rIns="0" bIns="0" numCol="1" rtlCol="0" anchor="ctr" anchorCtr="0" compatLnSpc="1">
            <a:prstTxWarp prst="textNoShape">
              <a:avLst/>
            </a:prstTxWarp>
            <a:normAutofit/>
          </a:bodyPr>
          <a:lstStyle/>
          <a:p>
            <a:pPr lvl="0" algn="ctr"/>
            <a:r>
              <a:rPr lang="en-US" dirty="0" smtClean="0"/>
              <a:t>Click to edit Master title style</a:t>
            </a:r>
            <a:endParaRPr lang="en-US" dirty="0"/>
          </a:p>
        </p:txBody>
      </p:sp>
      <p:sp>
        <p:nvSpPr>
          <p:cNvPr id="6" name="Date Placeholder 5"/>
          <p:cNvSpPr>
            <a:spLocks noGrp="1"/>
          </p:cNvSpPr>
          <p:nvPr>
            <p:ph type="dt" sz="half" idx="2"/>
          </p:nvPr>
        </p:nvSpPr>
        <p:spPr>
          <a:xfrm>
            <a:off x="6458413" y="5593589"/>
            <a:ext cx="2057177" cy="365001"/>
          </a:xfrm>
          <a:prstGeom prst="rect">
            <a:avLst/>
          </a:prstGeom>
        </p:spPr>
        <p:txBody>
          <a:bodyPr vert="horz" lIns="91440" tIns="45720" rIns="91440" bIns="45720" rtlCol="0" anchor="ctr"/>
          <a:lstStyle>
            <a:lvl1pPr>
              <a:defRPr lang="en-US" sz="1406" smtClean="0">
                <a:solidFill>
                  <a:schemeClr val="tx1"/>
                </a:solidFill>
              </a:defRPr>
            </a:lvl1pPr>
          </a:lstStyle>
          <a:p>
            <a:pPr algn="r" defTabSz="410751" hangingPunct="0"/>
            <a:fld id="{6BE44AC7-F8D2-424F-87F5-830599BF5CDD}" type="datetime7">
              <a:rPr lang="en-US">
                <a:solidFill>
                  <a:srgbClr val="4F5858"/>
                </a:solidFill>
                <a:latin typeface="Trebuchet MS"/>
                <a:sym typeface="Trebuchet MS" pitchFamily="-100" charset="0"/>
              </a:rPr>
              <a:pPr algn="r" defTabSz="410751" hangingPunct="0"/>
              <a:t>Dec-15</a:t>
            </a:fld>
            <a:endParaRPr dirty="0">
              <a:solidFill>
                <a:srgbClr val="4F5858"/>
              </a:solidFill>
              <a:latin typeface="Trebuchet MS"/>
              <a:sym typeface="Trebuchet MS" pitchFamily="-100" charset="0"/>
            </a:endParaRPr>
          </a:p>
        </p:txBody>
      </p:sp>
      <p:sp>
        <p:nvSpPr>
          <p:cNvPr id="3" name="Slide Number Placeholder 2"/>
          <p:cNvSpPr>
            <a:spLocks noGrp="1"/>
          </p:cNvSpPr>
          <p:nvPr>
            <p:ph type="sldNum" sz="quarter" idx="4"/>
          </p:nvPr>
        </p:nvSpPr>
        <p:spPr>
          <a:xfrm>
            <a:off x="6458414" y="6356854"/>
            <a:ext cx="2057177" cy="365001"/>
          </a:xfrm>
          <a:prstGeom prst="rect">
            <a:avLst/>
          </a:prstGeom>
        </p:spPr>
        <p:txBody>
          <a:bodyPr vert="horz" lIns="91440" tIns="45720" rIns="91440" bIns="45720" rtlCol="0" anchor="ctr"/>
          <a:lstStyle>
            <a:lvl1pPr algn="r">
              <a:defRPr sz="1266" b="1">
                <a:solidFill>
                  <a:schemeClr val="bg1"/>
                </a:solidFill>
              </a:defRPr>
            </a:lvl1pPr>
          </a:lstStyle>
          <a:p>
            <a:pPr defTabSz="410751" hangingPunct="0"/>
            <a:fld id="{7CD4B2A3-DF06-4EAB-85AB-0641A4D150A0}" type="slidenum">
              <a:rPr lang="en-US" smtClean="0">
                <a:solidFill>
                  <a:srgbClr val="FFFFFF"/>
                </a:solidFill>
                <a:latin typeface="Trebuchet MS"/>
                <a:sym typeface="Trebuchet MS" pitchFamily="-100" charset="0"/>
              </a:rPr>
              <a:pPr defTabSz="410751" hangingPunct="0"/>
              <a:t>‹#›</a:t>
            </a:fld>
            <a:endParaRPr lang="en-US" dirty="0">
              <a:solidFill>
                <a:srgbClr val="FFFFFF"/>
              </a:solidFill>
              <a:latin typeface="Trebuchet MS"/>
              <a:sym typeface="Trebuchet MS" pitchFamily="-100" charset="0"/>
            </a:endParaRPr>
          </a:p>
        </p:txBody>
      </p:sp>
    </p:spTree>
    <p:extLst>
      <p:ext uri="{BB962C8B-B14F-4D97-AF65-F5344CB8AC3E}">
        <p14:creationId xmlns:p14="http://schemas.microsoft.com/office/powerpoint/2010/main" xmlns="" val="1675272951"/>
      </p:ext>
    </p:extLst>
  </p:cSld>
  <p:clrMap bg1="lt1" tx1="dk1" bg2="lt2" tx2="dk2" accent1="accent1" accent2="accent2" accent3="accent3" accent4="accent4" accent5="accent5" accent6="accent6" hlink="hlink" folHlink="folHlink"/>
  <p:sldLayoutIdLst>
    <p:sldLayoutId id="2147487553" r:id="rId1"/>
    <p:sldLayoutId id="2147487554" r:id="rId2"/>
    <p:sldLayoutId id="2147487555" r:id="rId3"/>
    <p:sldLayoutId id="2147487556" r:id="rId4"/>
    <p:sldLayoutId id="2147487557" r:id="rId5"/>
    <p:sldLayoutId id="2147487558" r:id="rId6"/>
    <p:sldLayoutId id="2147487559" r:id="rId7"/>
    <p:sldLayoutId id="2147487560" r:id="rId8"/>
    <p:sldLayoutId id="2147487561" r:id="rId9"/>
    <p:sldLayoutId id="2147487562" r:id="rId10"/>
    <p:sldLayoutId id="2147487563" r:id="rId11"/>
    <p:sldLayoutId id="2147487564" r:id="rId12"/>
    <p:sldLayoutId id="2147487565" r:id="rId13"/>
    <p:sldLayoutId id="2147487566" r:id="rId14"/>
    <p:sldLayoutId id="2147487567" r:id="rId15"/>
    <p:sldLayoutId id="2147487568" r:id="rId16"/>
    <p:sldLayoutId id="2147487569" r:id="rId17"/>
    <p:sldLayoutId id="2147487570" r:id="rId18"/>
    <p:sldLayoutId id="2147487571" r:id="rId19"/>
    <p:sldLayoutId id="2147487572" r:id="rId20"/>
    <p:sldLayoutId id="2147487573" r:id="rId21"/>
    <p:sldLayoutId id="2147487575" r:id="rId22"/>
    <p:sldLayoutId id="2147487576" r:id="rId23"/>
    <p:sldLayoutId id="2147487577" r:id="rId24"/>
    <p:sldLayoutId id="2147487578" r:id="rId25"/>
    <p:sldLayoutId id="2147487579" r:id="rId26"/>
    <p:sldLayoutId id="2147487580" r:id="rId27"/>
    <p:sldLayoutId id="2147487581" r:id="rId28"/>
  </p:sldLayoutIdLst>
  <p:timing>
    <p:tnLst>
      <p:par>
        <p:cTn id="1" dur="indefinite" restart="never" nodeType="tmRoot"/>
      </p:par>
    </p:tnLst>
  </p:timing>
  <p:hf hdr="0" ftr="0"/>
  <p:txStyles>
    <p:titleStyle>
      <a:lvl1pPr algn="l" defTabSz="410751" rtl="0" eaLnBrk="0" fontAlgn="base" hangingPunct="0">
        <a:spcBef>
          <a:spcPct val="0"/>
        </a:spcBef>
        <a:spcAft>
          <a:spcPct val="0"/>
        </a:spcAft>
        <a:defRPr lang="en-US" sz="4640" b="1" i="1" smtClean="0">
          <a:solidFill>
            <a:schemeClr val="tx1"/>
          </a:solidFill>
          <a:latin typeface="+mj-lt"/>
          <a:ea typeface="+mj-ea"/>
          <a:cs typeface="+mj-cs"/>
          <a:sym typeface="Trebuchet MS" pitchFamily="-100" charset="0"/>
        </a:defRPr>
      </a:lvl1pPr>
      <a:lvl2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2pPr>
      <a:lvl3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3pPr>
      <a:lvl4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4pPr>
      <a:lvl5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5pPr>
      <a:lvl6pPr marL="321457"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6pPr>
      <a:lvl7pPr marL="642915"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7pPr>
      <a:lvl8pPr marL="964372"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8pPr>
      <a:lvl9pPr marL="1285829"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9pPr>
    </p:titleStyle>
    <p:bodyStyle>
      <a:lvl1pPr marL="241093" indent="-241093"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1pPr>
      <a:lvl2pPr marL="160729" indent="160729"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2pPr>
      <a:lvl3pPr marL="321457" indent="321457"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3pPr>
      <a:lvl4pPr marL="482186" indent="482186"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4pPr>
      <a:lvl5pPr marL="642915" indent="642915"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5pPr>
      <a:lvl6pPr marL="964372"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6pPr>
      <a:lvl7pPr marL="1285829"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7pPr>
      <a:lvl8pPr marL="1607287"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8pPr>
      <a:lvl9pPr marL="1928744"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9pPr>
    </p:bodyStyle>
    <p:otherStyle>
      <a:defPPr>
        <a:defRPr lang="en-US"/>
      </a:defPPr>
      <a:lvl1pPr marL="0" algn="l" defTabSz="321457" rtl="0" eaLnBrk="1" latinLnBrk="0" hangingPunct="1">
        <a:defRPr sz="1266" kern="1200">
          <a:solidFill>
            <a:schemeClr val="tx1"/>
          </a:solidFill>
          <a:latin typeface="+mn-lt"/>
          <a:ea typeface="+mn-ea"/>
          <a:cs typeface="+mn-cs"/>
        </a:defRPr>
      </a:lvl1pPr>
      <a:lvl2pPr marL="321457" algn="l" defTabSz="321457" rtl="0" eaLnBrk="1" latinLnBrk="0" hangingPunct="1">
        <a:defRPr sz="1266" kern="1200">
          <a:solidFill>
            <a:schemeClr val="tx1"/>
          </a:solidFill>
          <a:latin typeface="+mn-lt"/>
          <a:ea typeface="+mn-ea"/>
          <a:cs typeface="+mn-cs"/>
        </a:defRPr>
      </a:lvl2pPr>
      <a:lvl3pPr marL="642915" algn="l" defTabSz="321457" rtl="0" eaLnBrk="1" latinLnBrk="0" hangingPunct="1">
        <a:defRPr sz="1266" kern="1200">
          <a:solidFill>
            <a:schemeClr val="tx1"/>
          </a:solidFill>
          <a:latin typeface="+mn-lt"/>
          <a:ea typeface="+mn-ea"/>
          <a:cs typeface="+mn-cs"/>
        </a:defRPr>
      </a:lvl3pPr>
      <a:lvl4pPr marL="964372" algn="l" defTabSz="321457" rtl="0" eaLnBrk="1" latinLnBrk="0" hangingPunct="1">
        <a:defRPr sz="1266" kern="1200">
          <a:solidFill>
            <a:schemeClr val="tx1"/>
          </a:solidFill>
          <a:latin typeface="+mn-lt"/>
          <a:ea typeface="+mn-ea"/>
          <a:cs typeface="+mn-cs"/>
        </a:defRPr>
      </a:lvl4pPr>
      <a:lvl5pPr marL="1285829" algn="l" defTabSz="321457" rtl="0" eaLnBrk="1" latinLnBrk="0" hangingPunct="1">
        <a:defRPr sz="1266" kern="1200">
          <a:solidFill>
            <a:schemeClr val="tx1"/>
          </a:solidFill>
          <a:latin typeface="+mn-lt"/>
          <a:ea typeface="+mn-ea"/>
          <a:cs typeface="+mn-cs"/>
        </a:defRPr>
      </a:lvl5pPr>
      <a:lvl6pPr marL="1607287" algn="l" defTabSz="321457" rtl="0" eaLnBrk="1" latinLnBrk="0" hangingPunct="1">
        <a:defRPr sz="1266" kern="1200">
          <a:solidFill>
            <a:schemeClr val="tx1"/>
          </a:solidFill>
          <a:latin typeface="+mn-lt"/>
          <a:ea typeface="+mn-ea"/>
          <a:cs typeface="+mn-cs"/>
        </a:defRPr>
      </a:lvl6pPr>
      <a:lvl7pPr marL="1928744" algn="l" defTabSz="321457" rtl="0" eaLnBrk="1" latinLnBrk="0" hangingPunct="1">
        <a:defRPr sz="1266" kern="1200">
          <a:solidFill>
            <a:schemeClr val="tx1"/>
          </a:solidFill>
          <a:latin typeface="+mn-lt"/>
          <a:ea typeface="+mn-ea"/>
          <a:cs typeface="+mn-cs"/>
        </a:defRPr>
      </a:lvl7pPr>
      <a:lvl8pPr marL="2250201" algn="l" defTabSz="321457" rtl="0" eaLnBrk="1" latinLnBrk="0" hangingPunct="1">
        <a:defRPr sz="1266" kern="1200">
          <a:solidFill>
            <a:schemeClr val="tx1"/>
          </a:solidFill>
          <a:latin typeface="+mn-lt"/>
          <a:ea typeface="+mn-ea"/>
          <a:cs typeface="+mn-cs"/>
        </a:defRPr>
      </a:lvl8pPr>
      <a:lvl9pPr marL="2571659" algn="l" defTabSz="321457" rtl="0" eaLnBrk="1" latinLnBrk="0" hangingPunct="1">
        <a:defRPr sz="1266"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sp>
        <p:nvSpPr>
          <p:cNvPr id="3075" name="AutoShape 3" descr="&quot;&quot;"/>
          <p:cNvSpPr>
            <a:spLocks/>
          </p:cNvSpPr>
          <p:nvPr/>
        </p:nvSpPr>
        <p:spPr bwMode="auto">
          <a:xfrm>
            <a:off x="0" y="6107906"/>
            <a:ext cx="9161860" cy="7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flip="none" rotWithShape="1">
            <a:gsLst>
              <a:gs pos="0">
                <a:schemeClr val="accent2">
                  <a:lumMod val="75000"/>
                </a:schemeClr>
              </a:gs>
              <a:gs pos="60000">
                <a:schemeClr val="accent2">
                  <a:lumMod val="50000"/>
                </a:schemeClr>
              </a:gs>
              <a:gs pos="92000">
                <a:schemeClr val="accent2">
                  <a:lumMod val="50000"/>
                </a:schemeClr>
              </a:gs>
              <a:gs pos="100000">
                <a:schemeClr val="accent2">
                  <a:lumMod val="65000"/>
                </a:schemeClr>
              </a:gs>
            </a:gsLst>
            <a:lin ang="0" scaled="1"/>
            <a:tileRect/>
          </a:gradFill>
          <a:ln w="12700" cap="flat" cmpd="sng">
            <a:noFill/>
            <a:prstDash val="solid"/>
            <a:miter lim="0"/>
            <a:headEnd/>
            <a:tailEnd/>
          </a:ln>
          <a:effectLst/>
        </p:spPr>
        <p:txBody>
          <a:bodyPr lIns="35719" tIns="35719" rIns="35719" bIns="35719" anchor="ctr">
            <a:prstTxWarp prst="textNoShape">
              <a:avLst/>
            </a:prstTxWarp>
          </a:bodyPr>
          <a:lstStyle/>
          <a:p>
            <a:pPr defTabSz="410751" hangingPunct="0">
              <a:defRPr/>
            </a:pPr>
            <a:endParaRPr lang="en-US" sz="1547" dirty="0">
              <a:solidFill>
                <a:srgbClr val="53C1DD"/>
              </a:solidFill>
              <a:latin typeface="Trebuchet MS"/>
              <a:sym typeface="Trebuchet MS" pitchFamily="-100" charset="0"/>
            </a:endParaRPr>
          </a:p>
        </p:txBody>
      </p:sp>
      <p:pic>
        <p:nvPicPr>
          <p:cNvPr id="4" name="Picture 3" descr="Colorado Department of Health Care Policy and Financing seal"/>
          <p:cNvPicPr>
            <a:picLocks noChangeAspect="1"/>
          </p:cNvPicPr>
          <p:nvPr userDrawn="1"/>
        </p:nvPicPr>
        <p:blipFill>
          <a:blip r:embed="rId31" cstate="print">
            <a:extLst>
              <a:ext uri="{28A0092B-C50C-407E-A947-70E740481C1C}">
                <a14:useLocalDpi xmlns:a14="http://schemas.microsoft.com/office/drawing/2010/main" xmlns="" val="0"/>
              </a:ext>
            </a:extLst>
          </a:blip>
          <a:stretch>
            <a:fillRect/>
          </a:stretch>
        </p:blipFill>
        <p:spPr>
          <a:xfrm>
            <a:off x="122159" y="6168985"/>
            <a:ext cx="3471867" cy="642938"/>
          </a:xfrm>
          <a:prstGeom prst="rect">
            <a:avLst/>
          </a:prstGeom>
        </p:spPr>
      </p:pic>
      <p:sp>
        <p:nvSpPr>
          <p:cNvPr id="2" name="Title Placeholder 1"/>
          <p:cNvSpPr>
            <a:spLocks noGrp="1"/>
          </p:cNvSpPr>
          <p:nvPr>
            <p:ph type="title"/>
          </p:nvPr>
        </p:nvSpPr>
        <p:spPr>
          <a:xfrm>
            <a:off x="628429" y="365004"/>
            <a:ext cx="7887146" cy="1326059"/>
          </a:xfrm>
          <a:prstGeom prst="rect">
            <a:avLst/>
          </a:prstGeom>
          <a:noFill/>
          <a:ln w="3175">
            <a:noFill/>
            <a:miter lim="0"/>
            <a:headEnd/>
            <a:tailEnd/>
          </a:ln>
        </p:spPr>
        <p:txBody>
          <a:bodyPr vert="horz" wrap="square" lIns="0" tIns="0" rIns="0" bIns="0" numCol="1" rtlCol="0" anchor="ctr" anchorCtr="0" compatLnSpc="1">
            <a:prstTxWarp prst="textNoShape">
              <a:avLst/>
            </a:prstTxWarp>
            <a:normAutofit/>
          </a:bodyPr>
          <a:lstStyle/>
          <a:p>
            <a:pPr lvl="0" algn="ctr"/>
            <a:r>
              <a:rPr lang="en-US" dirty="0" smtClean="0"/>
              <a:t>Click to edit Master title style</a:t>
            </a:r>
            <a:endParaRPr lang="en-US" dirty="0"/>
          </a:p>
        </p:txBody>
      </p:sp>
      <p:sp>
        <p:nvSpPr>
          <p:cNvPr id="6" name="Date Placeholder 5"/>
          <p:cNvSpPr>
            <a:spLocks noGrp="1"/>
          </p:cNvSpPr>
          <p:nvPr>
            <p:ph type="dt" sz="half" idx="2"/>
          </p:nvPr>
        </p:nvSpPr>
        <p:spPr>
          <a:xfrm>
            <a:off x="6458413" y="5593589"/>
            <a:ext cx="2057177" cy="365001"/>
          </a:xfrm>
          <a:prstGeom prst="rect">
            <a:avLst/>
          </a:prstGeom>
        </p:spPr>
        <p:txBody>
          <a:bodyPr vert="horz" lIns="91440" tIns="45720" rIns="91440" bIns="45720" rtlCol="0" anchor="ctr"/>
          <a:lstStyle>
            <a:lvl1pPr>
              <a:defRPr lang="en-US" sz="1406" smtClean="0">
                <a:solidFill>
                  <a:schemeClr val="tx1"/>
                </a:solidFill>
              </a:defRPr>
            </a:lvl1pPr>
          </a:lstStyle>
          <a:p>
            <a:pPr algn="r" defTabSz="410751" hangingPunct="0"/>
            <a:fld id="{6BE44AC7-F8D2-424F-87F5-830599BF5CDD}" type="datetime7">
              <a:rPr lang="en-US">
                <a:solidFill>
                  <a:srgbClr val="4F5858"/>
                </a:solidFill>
                <a:latin typeface="Trebuchet MS"/>
                <a:sym typeface="Trebuchet MS" pitchFamily="-100" charset="0"/>
              </a:rPr>
              <a:pPr algn="r" defTabSz="410751" hangingPunct="0"/>
              <a:t>Dec-15</a:t>
            </a:fld>
            <a:endParaRPr dirty="0">
              <a:solidFill>
                <a:srgbClr val="4F5858"/>
              </a:solidFill>
              <a:latin typeface="Trebuchet MS"/>
              <a:sym typeface="Trebuchet MS" pitchFamily="-100" charset="0"/>
            </a:endParaRPr>
          </a:p>
        </p:txBody>
      </p:sp>
      <p:sp>
        <p:nvSpPr>
          <p:cNvPr id="3" name="Slide Number Placeholder 2"/>
          <p:cNvSpPr>
            <a:spLocks noGrp="1"/>
          </p:cNvSpPr>
          <p:nvPr>
            <p:ph type="sldNum" sz="quarter" idx="4"/>
          </p:nvPr>
        </p:nvSpPr>
        <p:spPr>
          <a:xfrm>
            <a:off x="6458414" y="6356854"/>
            <a:ext cx="2057177" cy="365001"/>
          </a:xfrm>
          <a:prstGeom prst="rect">
            <a:avLst/>
          </a:prstGeom>
        </p:spPr>
        <p:txBody>
          <a:bodyPr vert="horz" lIns="91440" tIns="45720" rIns="91440" bIns="45720" rtlCol="0" anchor="ctr"/>
          <a:lstStyle>
            <a:lvl1pPr algn="r">
              <a:defRPr sz="1266" b="1">
                <a:solidFill>
                  <a:schemeClr val="bg1"/>
                </a:solidFill>
              </a:defRPr>
            </a:lvl1pPr>
          </a:lstStyle>
          <a:p>
            <a:pPr defTabSz="410751" hangingPunct="0"/>
            <a:fld id="{7CD4B2A3-DF06-4EAB-85AB-0641A4D150A0}" type="slidenum">
              <a:rPr lang="en-US" smtClean="0">
                <a:solidFill>
                  <a:srgbClr val="FFFFFF"/>
                </a:solidFill>
                <a:latin typeface="Trebuchet MS"/>
                <a:sym typeface="Trebuchet MS" pitchFamily="-100" charset="0"/>
              </a:rPr>
              <a:pPr defTabSz="410751" hangingPunct="0"/>
              <a:t>‹#›</a:t>
            </a:fld>
            <a:endParaRPr lang="en-US" dirty="0">
              <a:solidFill>
                <a:srgbClr val="FFFFFF"/>
              </a:solidFill>
              <a:latin typeface="Trebuchet MS"/>
              <a:sym typeface="Trebuchet MS" pitchFamily="-100" charset="0"/>
            </a:endParaRPr>
          </a:p>
        </p:txBody>
      </p:sp>
    </p:spTree>
    <p:extLst>
      <p:ext uri="{BB962C8B-B14F-4D97-AF65-F5344CB8AC3E}">
        <p14:creationId xmlns:p14="http://schemas.microsoft.com/office/powerpoint/2010/main" xmlns="" val="1725082324"/>
      </p:ext>
    </p:extLst>
  </p:cSld>
  <p:clrMap bg1="lt1" tx1="dk1" bg2="lt2" tx2="dk2" accent1="accent1" accent2="accent2" accent3="accent3" accent4="accent4" accent5="accent5" accent6="accent6" hlink="hlink" folHlink="folHlink"/>
  <p:sldLayoutIdLst>
    <p:sldLayoutId id="2147487584" r:id="rId1"/>
    <p:sldLayoutId id="2147487585" r:id="rId2"/>
    <p:sldLayoutId id="2147487586" r:id="rId3"/>
    <p:sldLayoutId id="2147487587" r:id="rId4"/>
    <p:sldLayoutId id="2147487588" r:id="rId5"/>
    <p:sldLayoutId id="2147487589" r:id="rId6"/>
    <p:sldLayoutId id="2147487590" r:id="rId7"/>
    <p:sldLayoutId id="2147487591" r:id="rId8"/>
    <p:sldLayoutId id="2147487592" r:id="rId9"/>
    <p:sldLayoutId id="2147487593" r:id="rId10"/>
    <p:sldLayoutId id="2147487594" r:id="rId11"/>
    <p:sldLayoutId id="2147487595" r:id="rId12"/>
    <p:sldLayoutId id="2147487596" r:id="rId13"/>
    <p:sldLayoutId id="2147487597" r:id="rId14"/>
    <p:sldLayoutId id="2147487598" r:id="rId15"/>
    <p:sldLayoutId id="2147487599" r:id="rId16"/>
    <p:sldLayoutId id="2147487600" r:id="rId17"/>
    <p:sldLayoutId id="2147487601" r:id="rId18"/>
    <p:sldLayoutId id="2147487602" r:id="rId19"/>
    <p:sldLayoutId id="2147487604" r:id="rId20"/>
    <p:sldLayoutId id="2147487605" r:id="rId21"/>
    <p:sldLayoutId id="2147487606" r:id="rId22"/>
    <p:sldLayoutId id="2147487607" r:id="rId23"/>
    <p:sldLayoutId id="2147487608" r:id="rId24"/>
    <p:sldLayoutId id="2147487609" r:id="rId25"/>
    <p:sldLayoutId id="2147487610" r:id="rId26"/>
    <p:sldLayoutId id="2147487611" r:id="rId27"/>
    <p:sldLayoutId id="2147487612" r:id="rId28"/>
    <p:sldLayoutId id="2147487613" r:id="rId29"/>
  </p:sldLayoutIdLst>
  <p:timing>
    <p:tnLst>
      <p:par>
        <p:cTn id="1" dur="indefinite" restart="never" nodeType="tmRoot"/>
      </p:par>
    </p:tnLst>
  </p:timing>
  <p:hf hdr="0" ftr="0"/>
  <p:txStyles>
    <p:titleStyle>
      <a:lvl1pPr algn="l" defTabSz="410751" rtl="0" eaLnBrk="0" fontAlgn="base" hangingPunct="0">
        <a:spcBef>
          <a:spcPct val="0"/>
        </a:spcBef>
        <a:spcAft>
          <a:spcPct val="0"/>
        </a:spcAft>
        <a:defRPr lang="en-US" sz="4640" b="1" i="1" smtClean="0">
          <a:solidFill>
            <a:schemeClr val="tx1"/>
          </a:solidFill>
          <a:latin typeface="+mj-lt"/>
          <a:ea typeface="+mj-ea"/>
          <a:cs typeface="+mj-cs"/>
          <a:sym typeface="Trebuchet MS" pitchFamily="-100" charset="0"/>
        </a:defRPr>
      </a:lvl1pPr>
      <a:lvl2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2pPr>
      <a:lvl3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3pPr>
      <a:lvl4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4pPr>
      <a:lvl5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5pPr>
      <a:lvl6pPr marL="321457"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6pPr>
      <a:lvl7pPr marL="642915"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7pPr>
      <a:lvl8pPr marL="964372"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8pPr>
      <a:lvl9pPr marL="1285829"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9pPr>
    </p:titleStyle>
    <p:bodyStyle>
      <a:lvl1pPr marL="241093" indent="-241093"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1pPr>
      <a:lvl2pPr marL="160729" indent="160729"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2pPr>
      <a:lvl3pPr marL="321457" indent="321457"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3pPr>
      <a:lvl4pPr marL="482186" indent="482186"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4pPr>
      <a:lvl5pPr marL="642915" indent="642915"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5pPr>
      <a:lvl6pPr marL="964372"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6pPr>
      <a:lvl7pPr marL="1285829"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7pPr>
      <a:lvl8pPr marL="1607287"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8pPr>
      <a:lvl9pPr marL="1928744"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9pPr>
    </p:bodyStyle>
    <p:otherStyle>
      <a:defPPr>
        <a:defRPr lang="en-US"/>
      </a:defPPr>
      <a:lvl1pPr marL="0" algn="l" defTabSz="321457" rtl="0" eaLnBrk="1" latinLnBrk="0" hangingPunct="1">
        <a:defRPr sz="1266" kern="1200">
          <a:solidFill>
            <a:schemeClr val="tx1"/>
          </a:solidFill>
          <a:latin typeface="+mn-lt"/>
          <a:ea typeface="+mn-ea"/>
          <a:cs typeface="+mn-cs"/>
        </a:defRPr>
      </a:lvl1pPr>
      <a:lvl2pPr marL="321457" algn="l" defTabSz="321457" rtl="0" eaLnBrk="1" latinLnBrk="0" hangingPunct="1">
        <a:defRPr sz="1266" kern="1200">
          <a:solidFill>
            <a:schemeClr val="tx1"/>
          </a:solidFill>
          <a:latin typeface="+mn-lt"/>
          <a:ea typeface="+mn-ea"/>
          <a:cs typeface="+mn-cs"/>
        </a:defRPr>
      </a:lvl2pPr>
      <a:lvl3pPr marL="642915" algn="l" defTabSz="321457" rtl="0" eaLnBrk="1" latinLnBrk="0" hangingPunct="1">
        <a:defRPr sz="1266" kern="1200">
          <a:solidFill>
            <a:schemeClr val="tx1"/>
          </a:solidFill>
          <a:latin typeface="+mn-lt"/>
          <a:ea typeface="+mn-ea"/>
          <a:cs typeface="+mn-cs"/>
        </a:defRPr>
      </a:lvl3pPr>
      <a:lvl4pPr marL="964372" algn="l" defTabSz="321457" rtl="0" eaLnBrk="1" latinLnBrk="0" hangingPunct="1">
        <a:defRPr sz="1266" kern="1200">
          <a:solidFill>
            <a:schemeClr val="tx1"/>
          </a:solidFill>
          <a:latin typeface="+mn-lt"/>
          <a:ea typeface="+mn-ea"/>
          <a:cs typeface="+mn-cs"/>
        </a:defRPr>
      </a:lvl4pPr>
      <a:lvl5pPr marL="1285829" algn="l" defTabSz="321457" rtl="0" eaLnBrk="1" latinLnBrk="0" hangingPunct="1">
        <a:defRPr sz="1266" kern="1200">
          <a:solidFill>
            <a:schemeClr val="tx1"/>
          </a:solidFill>
          <a:latin typeface="+mn-lt"/>
          <a:ea typeface="+mn-ea"/>
          <a:cs typeface="+mn-cs"/>
        </a:defRPr>
      </a:lvl5pPr>
      <a:lvl6pPr marL="1607287" algn="l" defTabSz="321457" rtl="0" eaLnBrk="1" latinLnBrk="0" hangingPunct="1">
        <a:defRPr sz="1266" kern="1200">
          <a:solidFill>
            <a:schemeClr val="tx1"/>
          </a:solidFill>
          <a:latin typeface="+mn-lt"/>
          <a:ea typeface="+mn-ea"/>
          <a:cs typeface="+mn-cs"/>
        </a:defRPr>
      </a:lvl6pPr>
      <a:lvl7pPr marL="1928744" algn="l" defTabSz="321457" rtl="0" eaLnBrk="1" latinLnBrk="0" hangingPunct="1">
        <a:defRPr sz="1266" kern="1200">
          <a:solidFill>
            <a:schemeClr val="tx1"/>
          </a:solidFill>
          <a:latin typeface="+mn-lt"/>
          <a:ea typeface="+mn-ea"/>
          <a:cs typeface="+mn-cs"/>
        </a:defRPr>
      </a:lvl7pPr>
      <a:lvl8pPr marL="2250201" algn="l" defTabSz="321457" rtl="0" eaLnBrk="1" latinLnBrk="0" hangingPunct="1">
        <a:defRPr sz="1266" kern="1200">
          <a:solidFill>
            <a:schemeClr val="tx1"/>
          </a:solidFill>
          <a:latin typeface="+mn-lt"/>
          <a:ea typeface="+mn-ea"/>
          <a:cs typeface="+mn-cs"/>
        </a:defRPr>
      </a:lvl8pPr>
      <a:lvl9pPr marL="2571659" algn="l" defTabSz="321457" rtl="0" eaLnBrk="1" latinLnBrk="0" hangingPunct="1">
        <a:defRPr sz="1266"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sp>
        <p:nvSpPr>
          <p:cNvPr id="3075" name="AutoShape 3" descr="&quot;&quot;"/>
          <p:cNvSpPr>
            <a:spLocks/>
          </p:cNvSpPr>
          <p:nvPr/>
        </p:nvSpPr>
        <p:spPr bwMode="auto">
          <a:xfrm>
            <a:off x="0" y="6107906"/>
            <a:ext cx="9161860" cy="7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flip="none" rotWithShape="1">
            <a:gsLst>
              <a:gs pos="0">
                <a:schemeClr val="accent2">
                  <a:lumMod val="75000"/>
                </a:schemeClr>
              </a:gs>
              <a:gs pos="60000">
                <a:schemeClr val="accent2">
                  <a:lumMod val="50000"/>
                </a:schemeClr>
              </a:gs>
              <a:gs pos="92000">
                <a:schemeClr val="accent2">
                  <a:lumMod val="50000"/>
                </a:schemeClr>
              </a:gs>
              <a:gs pos="100000">
                <a:schemeClr val="accent2">
                  <a:lumMod val="65000"/>
                </a:schemeClr>
              </a:gs>
            </a:gsLst>
            <a:lin ang="0" scaled="1"/>
            <a:tileRect/>
          </a:gradFill>
          <a:ln w="12700" cap="flat" cmpd="sng">
            <a:noFill/>
            <a:prstDash val="solid"/>
            <a:miter lim="0"/>
            <a:headEnd/>
            <a:tailEnd/>
          </a:ln>
          <a:effectLst/>
        </p:spPr>
        <p:txBody>
          <a:bodyPr lIns="35719" tIns="35719" rIns="35719" bIns="35719" anchor="ctr">
            <a:prstTxWarp prst="textNoShape">
              <a:avLst/>
            </a:prstTxWarp>
          </a:bodyPr>
          <a:lstStyle/>
          <a:p>
            <a:pPr defTabSz="410751" hangingPunct="0">
              <a:defRPr/>
            </a:pPr>
            <a:endParaRPr lang="en-US" sz="1547" dirty="0">
              <a:solidFill>
                <a:srgbClr val="53C1DD"/>
              </a:solidFill>
              <a:latin typeface="Trebuchet MS"/>
              <a:sym typeface="Trebuchet MS" pitchFamily="-100" charset="0"/>
            </a:endParaRPr>
          </a:p>
        </p:txBody>
      </p:sp>
      <p:pic>
        <p:nvPicPr>
          <p:cNvPr id="4" name="Picture 3" descr="Colorado Department of Health Care Policy and Financing seal"/>
          <p:cNvPicPr>
            <a:picLocks noChangeAspect="1"/>
          </p:cNvPicPr>
          <p:nvPr userDrawn="1"/>
        </p:nvPicPr>
        <p:blipFill>
          <a:blip r:embed="rId30" cstate="print">
            <a:extLst>
              <a:ext uri="{28A0092B-C50C-407E-A947-70E740481C1C}">
                <a14:useLocalDpi xmlns:a14="http://schemas.microsoft.com/office/drawing/2010/main" xmlns="" val="0"/>
              </a:ext>
            </a:extLst>
          </a:blip>
          <a:stretch>
            <a:fillRect/>
          </a:stretch>
        </p:blipFill>
        <p:spPr>
          <a:xfrm>
            <a:off x="122159" y="6168985"/>
            <a:ext cx="3471867" cy="642938"/>
          </a:xfrm>
          <a:prstGeom prst="rect">
            <a:avLst/>
          </a:prstGeom>
        </p:spPr>
      </p:pic>
      <p:sp>
        <p:nvSpPr>
          <p:cNvPr id="2" name="Title Placeholder 1"/>
          <p:cNvSpPr>
            <a:spLocks noGrp="1"/>
          </p:cNvSpPr>
          <p:nvPr>
            <p:ph type="title"/>
          </p:nvPr>
        </p:nvSpPr>
        <p:spPr>
          <a:xfrm>
            <a:off x="628429" y="365004"/>
            <a:ext cx="7887146" cy="1326059"/>
          </a:xfrm>
          <a:prstGeom prst="rect">
            <a:avLst/>
          </a:prstGeom>
          <a:noFill/>
          <a:ln w="3175">
            <a:noFill/>
            <a:miter lim="0"/>
            <a:headEnd/>
            <a:tailEnd/>
          </a:ln>
        </p:spPr>
        <p:txBody>
          <a:bodyPr vert="horz" wrap="square" lIns="0" tIns="0" rIns="0" bIns="0" numCol="1" rtlCol="0" anchor="ctr" anchorCtr="0" compatLnSpc="1">
            <a:prstTxWarp prst="textNoShape">
              <a:avLst/>
            </a:prstTxWarp>
            <a:normAutofit/>
          </a:bodyPr>
          <a:lstStyle/>
          <a:p>
            <a:pPr lvl="0" algn="ctr"/>
            <a:r>
              <a:rPr lang="en-US" dirty="0" smtClean="0"/>
              <a:t>Click to edit Master title style</a:t>
            </a:r>
            <a:endParaRPr lang="en-US" dirty="0"/>
          </a:p>
        </p:txBody>
      </p:sp>
      <p:sp>
        <p:nvSpPr>
          <p:cNvPr id="6" name="Date Placeholder 5"/>
          <p:cNvSpPr>
            <a:spLocks noGrp="1"/>
          </p:cNvSpPr>
          <p:nvPr>
            <p:ph type="dt" sz="half" idx="2"/>
          </p:nvPr>
        </p:nvSpPr>
        <p:spPr>
          <a:xfrm>
            <a:off x="6458412" y="5593587"/>
            <a:ext cx="2057177" cy="365001"/>
          </a:xfrm>
          <a:prstGeom prst="rect">
            <a:avLst/>
          </a:prstGeom>
        </p:spPr>
        <p:txBody>
          <a:bodyPr vert="horz" lIns="91440" tIns="45720" rIns="91440" bIns="45720" rtlCol="0" anchor="ctr"/>
          <a:lstStyle>
            <a:lvl1pPr>
              <a:defRPr lang="en-US" sz="1406" smtClean="0">
                <a:solidFill>
                  <a:schemeClr val="tx1"/>
                </a:solidFill>
              </a:defRPr>
            </a:lvl1pPr>
          </a:lstStyle>
          <a:p>
            <a:pPr algn="r" defTabSz="410751" hangingPunct="0"/>
            <a:fld id="{6BE44AC7-F8D2-424F-87F5-830599BF5CDD}" type="datetime7">
              <a:rPr lang="en-US">
                <a:solidFill>
                  <a:srgbClr val="4F5858"/>
                </a:solidFill>
                <a:latin typeface="Trebuchet MS"/>
                <a:sym typeface="Trebuchet MS" pitchFamily="-100" charset="0"/>
              </a:rPr>
              <a:pPr algn="r" defTabSz="410751" hangingPunct="0"/>
              <a:t>Dec-15</a:t>
            </a:fld>
            <a:endParaRPr dirty="0">
              <a:solidFill>
                <a:srgbClr val="4F5858"/>
              </a:solidFill>
              <a:latin typeface="Trebuchet MS"/>
              <a:sym typeface="Trebuchet MS" pitchFamily="-100" charset="0"/>
            </a:endParaRPr>
          </a:p>
        </p:txBody>
      </p:sp>
      <p:sp>
        <p:nvSpPr>
          <p:cNvPr id="3" name="Slide Number Placeholder 2"/>
          <p:cNvSpPr>
            <a:spLocks noGrp="1"/>
          </p:cNvSpPr>
          <p:nvPr>
            <p:ph type="sldNum" sz="quarter" idx="4"/>
          </p:nvPr>
        </p:nvSpPr>
        <p:spPr>
          <a:xfrm>
            <a:off x="6458413" y="6356852"/>
            <a:ext cx="2057177" cy="365001"/>
          </a:xfrm>
          <a:prstGeom prst="rect">
            <a:avLst/>
          </a:prstGeom>
        </p:spPr>
        <p:txBody>
          <a:bodyPr vert="horz" lIns="91440" tIns="45720" rIns="91440" bIns="45720" rtlCol="0" anchor="ctr"/>
          <a:lstStyle>
            <a:lvl1pPr algn="r">
              <a:defRPr sz="1266" b="1">
                <a:solidFill>
                  <a:schemeClr val="bg1"/>
                </a:solidFill>
              </a:defRPr>
            </a:lvl1pPr>
          </a:lstStyle>
          <a:p>
            <a:pPr defTabSz="410751" hangingPunct="0"/>
            <a:fld id="{7CD4B2A3-DF06-4EAB-85AB-0641A4D150A0}" type="slidenum">
              <a:rPr lang="en-US" smtClean="0">
                <a:solidFill>
                  <a:srgbClr val="FFFFFF"/>
                </a:solidFill>
                <a:latin typeface="Trebuchet MS"/>
                <a:sym typeface="Trebuchet MS" pitchFamily="-100" charset="0"/>
              </a:rPr>
              <a:pPr defTabSz="410751" hangingPunct="0"/>
              <a:t>‹#›</a:t>
            </a:fld>
            <a:endParaRPr lang="en-US" dirty="0">
              <a:solidFill>
                <a:srgbClr val="FFFFFF"/>
              </a:solidFill>
              <a:latin typeface="Trebuchet MS"/>
              <a:sym typeface="Trebuchet MS" pitchFamily="-100" charset="0"/>
            </a:endParaRPr>
          </a:p>
        </p:txBody>
      </p:sp>
    </p:spTree>
    <p:extLst>
      <p:ext uri="{BB962C8B-B14F-4D97-AF65-F5344CB8AC3E}">
        <p14:creationId xmlns:p14="http://schemas.microsoft.com/office/powerpoint/2010/main" xmlns="" val="2307490285"/>
      </p:ext>
    </p:extLst>
  </p:cSld>
  <p:clrMap bg1="lt1" tx1="dk1" bg2="lt2" tx2="dk2" accent1="accent1" accent2="accent2" accent3="accent3" accent4="accent4" accent5="accent5" accent6="accent6" hlink="hlink" folHlink="folHlink"/>
  <p:sldLayoutIdLst>
    <p:sldLayoutId id="2147487615" r:id="rId1"/>
    <p:sldLayoutId id="2147487616" r:id="rId2"/>
    <p:sldLayoutId id="2147487617" r:id="rId3"/>
    <p:sldLayoutId id="2147487618" r:id="rId4"/>
    <p:sldLayoutId id="2147487619" r:id="rId5"/>
    <p:sldLayoutId id="2147487620" r:id="rId6"/>
    <p:sldLayoutId id="2147487621" r:id="rId7"/>
    <p:sldLayoutId id="2147487622" r:id="rId8"/>
    <p:sldLayoutId id="2147487623" r:id="rId9"/>
    <p:sldLayoutId id="2147487624" r:id="rId10"/>
    <p:sldLayoutId id="2147487625" r:id="rId11"/>
    <p:sldLayoutId id="2147487626" r:id="rId12"/>
    <p:sldLayoutId id="2147487627" r:id="rId13"/>
    <p:sldLayoutId id="2147487628" r:id="rId14"/>
    <p:sldLayoutId id="2147487629" r:id="rId15"/>
    <p:sldLayoutId id="2147487630" r:id="rId16"/>
    <p:sldLayoutId id="2147487631" r:id="rId17"/>
    <p:sldLayoutId id="2147487632" r:id="rId18"/>
    <p:sldLayoutId id="2147487633" r:id="rId19"/>
    <p:sldLayoutId id="2147487634" r:id="rId20"/>
    <p:sldLayoutId id="2147487635" r:id="rId21"/>
    <p:sldLayoutId id="2147487636" r:id="rId22"/>
    <p:sldLayoutId id="2147487637" r:id="rId23"/>
    <p:sldLayoutId id="2147487638" r:id="rId24"/>
    <p:sldLayoutId id="2147487639" r:id="rId25"/>
    <p:sldLayoutId id="2147487640" r:id="rId26"/>
    <p:sldLayoutId id="2147487641" r:id="rId27"/>
    <p:sldLayoutId id="2147487642" r:id="rId28"/>
  </p:sldLayoutIdLst>
  <p:timing>
    <p:tnLst>
      <p:par>
        <p:cTn id="1" dur="indefinite" restart="never" nodeType="tmRoot"/>
      </p:par>
    </p:tnLst>
  </p:timing>
  <p:hf hdr="0" ftr="0"/>
  <p:txStyles>
    <p:titleStyle>
      <a:lvl1pPr algn="l" defTabSz="410751" rtl="0" eaLnBrk="0" fontAlgn="base" hangingPunct="0">
        <a:spcBef>
          <a:spcPct val="0"/>
        </a:spcBef>
        <a:spcAft>
          <a:spcPct val="0"/>
        </a:spcAft>
        <a:defRPr lang="en-US" sz="4640" b="1" i="1" smtClean="0">
          <a:solidFill>
            <a:schemeClr val="tx1"/>
          </a:solidFill>
          <a:latin typeface="+mj-lt"/>
          <a:ea typeface="+mj-ea"/>
          <a:cs typeface="+mj-cs"/>
          <a:sym typeface="Trebuchet MS" pitchFamily="-100" charset="0"/>
        </a:defRPr>
      </a:lvl1pPr>
      <a:lvl2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2pPr>
      <a:lvl3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3pPr>
      <a:lvl4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4pPr>
      <a:lvl5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5pPr>
      <a:lvl6pPr marL="321457"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6pPr>
      <a:lvl7pPr marL="642915"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7pPr>
      <a:lvl8pPr marL="964372"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8pPr>
      <a:lvl9pPr marL="1285829"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9pPr>
    </p:titleStyle>
    <p:bodyStyle>
      <a:lvl1pPr marL="241093" indent="-241093"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1pPr>
      <a:lvl2pPr marL="160729" indent="160729"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2pPr>
      <a:lvl3pPr marL="321457" indent="321457"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3pPr>
      <a:lvl4pPr marL="482186" indent="482186"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4pPr>
      <a:lvl5pPr marL="642915" indent="642915"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5pPr>
      <a:lvl6pPr marL="964372"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6pPr>
      <a:lvl7pPr marL="1285829"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7pPr>
      <a:lvl8pPr marL="1607287"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8pPr>
      <a:lvl9pPr marL="1928744"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9pPr>
    </p:bodyStyle>
    <p:otherStyle>
      <a:defPPr>
        <a:defRPr lang="en-US"/>
      </a:defPPr>
      <a:lvl1pPr marL="0" algn="l" defTabSz="321457" rtl="0" eaLnBrk="1" latinLnBrk="0" hangingPunct="1">
        <a:defRPr sz="1266" kern="1200">
          <a:solidFill>
            <a:schemeClr val="tx1"/>
          </a:solidFill>
          <a:latin typeface="+mn-lt"/>
          <a:ea typeface="+mn-ea"/>
          <a:cs typeface="+mn-cs"/>
        </a:defRPr>
      </a:lvl1pPr>
      <a:lvl2pPr marL="321457" algn="l" defTabSz="321457" rtl="0" eaLnBrk="1" latinLnBrk="0" hangingPunct="1">
        <a:defRPr sz="1266" kern="1200">
          <a:solidFill>
            <a:schemeClr val="tx1"/>
          </a:solidFill>
          <a:latin typeface="+mn-lt"/>
          <a:ea typeface="+mn-ea"/>
          <a:cs typeface="+mn-cs"/>
        </a:defRPr>
      </a:lvl2pPr>
      <a:lvl3pPr marL="642915" algn="l" defTabSz="321457" rtl="0" eaLnBrk="1" latinLnBrk="0" hangingPunct="1">
        <a:defRPr sz="1266" kern="1200">
          <a:solidFill>
            <a:schemeClr val="tx1"/>
          </a:solidFill>
          <a:latin typeface="+mn-lt"/>
          <a:ea typeface="+mn-ea"/>
          <a:cs typeface="+mn-cs"/>
        </a:defRPr>
      </a:lvl3pPr>
      <a:lvl4pPr marL="964372" algn="l" defTabSz="321457" rtl="0" eaLnBrk="1" latinLnBrk="0" hangingPunct="1">
        <a:defRPr sz="1266" kern="1200">
          <a:solidFill>
            <a:schemeClr val="tx1"/>
          </a:solidFill>
          <a:latin typeface="+mn-lt"/>
          <a:ea typeface="+mn-ea"/>
          <a:cs typeface="+mn-cs"/>
        </a:defRPr>
      </a:lvl4pPr>
      <a:lvl5pPr marL="1285829" algn="l" defTabSz="321457" rtl="0" eaLnBrk="1" latinLnBrk="0" hangingPunct="1">
        <a:defRPr sz="1266" kern="1200">
          <a:solidFill>
            <a:schemeClr val="tx1"/>
          </a:solidFill>
          <a:latin typeface="+mn-lt"/>
          <a:ea typeface="+mn-ea"/>
          <a:cs typeface="+mn-cs"/>
        </a:defRPr>
      </a:lvl5pPr>
      <a:lvl6pPr marL="1607287" algn="l" defTabSz="321457" rtl="0" eaLnBrk="1" latinLnBrk="0" hangingPunct="1">
        <a:defRPr sz="1266" kern="1200">
          <a:solidFill>
            <a:schemeClr val="tx1"/>
          </a:solidFill>
          <a:latin typeface="+mn-lt"/>
          <a:ea typeface="+mn-ea"/>
          <a:cs typeface="+mn-cs"/>
        </a:defRPr>
      </a:lvl6pPr>
      <a:lvl7pPr marL="1928744" algn="l" defTabSz="321457" rtl="0" eaLnBrk="1" latinLnBrk="0" hangingPunct="1">
        <a:defRPr sz="1266" kern="1200">
          <a:solidFill>
            <a:schemeClr val="tx1"/>
          </a:solidFill>
          <a:latin typeface="+mn-lt"/>
          <a:ea typeface="+mn-ea"/>
          <a:cs typeface="+mn-cs"/>
        </a:defRPr>
      </a:lvl7pPr>
      <a:lvl8pPr marL="2250201" algn="l" defTabSz="321457" rtl="0" eaLnBrk="1" latinLnBrk="0" hangingPunct="1">
        <a:defRPr sz="1266" kern="1200">
          <a:solidFill>
            <a:schemeClr val="tx1"/>
          </a:solidFill>
          <a:latin typeface="+mn-lt"/>
          <a:ea typeface="+mn-ea"/>
          <a:cs typeface="+mn-cs"/>
        </a:defRPr>
      </a:lvl8pPr>
      <a:lvl9pPr marL="2571659" algn="l" defTabSz="321457" rtl="0" eaLnBrk="1" latinLnBrk="0" hangingPunct="1">
        <a:defRPr sz="1266"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COR_PPT_bodyheader_17.jpg"/>
          <p:cNvPicPr>
            <a:picLocks noChangeAspect="1"/>
          </p:cNvPicPr>
          <p:nvPr/>
        </p:nvPicPr>
        <p:blipFill>
          <a:blip r:embed="rId6" cstate="print"/>
          <a:stretch>
            <a:fillRect/>
          </a:stretch>
        </p:blipFill>
        <p:spPr>
          <a:xfrm>
            <a:off x="0" y="0"/>
            <a:ext cx="9144000" cy="6858000"/>
          </a:xfrm>
          <a:prstGeom prst="rect">
            <a:avLst/>
          </a:prstGeom>
        </p:spPr>
      </p:pic>
      <p:sp>
        <p:nvSpPr>
          <p:cNvPr id="4" name="Title Placeholder 3"/>
          <p:cNvSpPr>
            <a:spLocks noGrp="1"/>
          </p:cNvSpPr>
          <p:nvPr>
            <p:ph type="title"/>
          </p:nvPr>
        </p:nvSpPr>
        <p:spPr>
          <a:xfrm>
            <a:off x="457200" y="274638"/>
            <a:ext cx="65913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Text Placeholder 5"/>
          <p:cNvSpPr>
            <a:spLocks noGrp="1"/>
          </p:cNvSpPr>
          <p:nvPr>
            <p:ph type="body" idx="1"/>
          </p:nvPr>
        </p:nvSpPr>
        <p:spPr>
          <a:xfrm>
            <a:off x="457200" y="1600201"/>
            <a:ext cx="8229600" cy="46720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2"/>
          </p:nvPr>
        </p:nvSpPr>
        <p:spPr>
          <a:xfrm>
            <a:off x="457200" y="6546884"/>
            <a:ext cx="2133600" cy="365125"/>
          </a:xfrm>
          <a:prstGeom prst="rect">
            <a:avLst/>
          </a:prstGeom>
        </p:spPr>
        <p:txBody>
          <a:bodyPr/>
          <a:lstStyle>
            <a:lvl1pPr>
              <a:defRPr sz="1200">
                <a:latin typeface="Georgia" pitchFamily="18" charset="0"/>
              </a:defRPr>
            </a:lvl1pPr>
          </a:lstStyle>
          <a:p>
            <a:pPr fontAlgn="auto">
              <a:spcBef>
                <a:spcPts val="0"/>
              </a:spcBef>
              <a:spcAft>
                <a:spcPts val="0"/>
              </a:spcAft>
            </a:pPr>
            <a:fld id="{AF70A529-2A5E-4D8B-89D7-10AA04DFF0BC}" type="datetime1">
              <a:rPr lang="en-US" smtClean="0">
                <a:solidFill>
                  <a:prstClr val="black"/>
                </a:solidFill>
              </a:rPr>
              <a:pPr fontAlgn="auto">
                <a:spcBef>
                  <a:spcPts val="0"/>
                </a:spcBef>
                <a:spcAft>
                  <a:spcPts val="0"/>
                </a:spcAft>
              </a:pPr>
              <a:t>12/10/2015</a:t>
            </a:fld>
            <a:endParaRPr lang="en-US" dirty="0">
              <a:solidFill>
                <a:prstClr val="black"/>
              </a:solidFill>
            </a:endParaRPr>
          </a:p>
        </p:txBody>
      </p:sp>
      <p:sp>
        <p:nvSpPr>
          <p:cNvPr id="8" name="Footer Placeholder 4"/>
          <p:cNvSpPr>
            <a:spLocks noGrp="1"/>
          </p:cNvSpPr>
          <p:nvPr>
            <p:ph type="ftr" sz="quarter" idx="3"/>
          </p:nvPr>
        </p:nvSpPr>
        <p:spPr>
          <a:xfrm>
            <a:off x="1657352" y="6546884"/>
            <a:ext cx="5838825" cy="365125"/>
          </a:xfrm>
          <a:prstGeom prst="rect">
            <a:avLst/>
          </a:prstGeom>
        </p:spPr>
        <p:txBody>
          <a:bodyPr/>
          <a:lstStyle>
            <a:lvl1pPr algn="ctr">
              <a:defRPr sz="750">
                <a:latin typeface="Verdana" pitchFamily="34" charset="0"/>
              </a:defRPr>
            </a:lvl1pPr>
          </a:lstStyle>
          <a:p>
            <a:pPr fontAlgn="auto">
              <a:spcBef>
                <a:spcPts val="0"/>
              </a:spcBef>
              <a:spcAft>
                <a:spcPts val="0"/>
              </a:spcAft>
            </a:pPr>
            <a:r>
              <a:rPr lang="en-CA" altLang="ja-JP" dirty="0" smtClean="0">
                <a:solidFill>
                  <a:prstClr val="black"/>
                </a:solidFill>
                <a:ea typeface="MS Mincho" pitchFamily="49" charset="-128"/>
                <a:cs typeface="Times New Roman" pitchFamily="18" charset="0"/>
              </a:rPr>
              <a:t>© 2010 Colorado Regional Health Information Organization (CORHIO) - All Rights Reserved</a:t>
            </a:r>
          </a:p>
          <a:p>
            <a:pPr fontAlgn="auto">
              <a:spcBef>
                <a:spcPts val="0"/>
              </a:spcBef>
              <a:spcAft>
                <a:spcPts val="0"/>
              </a:spcAft>
            </a:pPr>
            <a:r>
              <a:rPr lang="en-CA" altLang="ja-JP" dirty="0" smtClean="0">
                <a:solidFill>
                  <a:prstClr val="black"/>
                </a:solidFill>
                <a:ea typeface="MS Mincho" pitchFamily="49" charset="-128"/>
                <a:cs typeface="Times New Roman" pitchFamily="18" charset="0"/>
              </a:rPr>
              <a:t>CORHIO Proprietary - Not For Redistribution</a:t>
            </a:r>
            <a:endParaRPr lang="en-CA" altLang="ja-JP" dirty="0" smtClean="0">
              <a:solidFill>
                <a:prstClr val="black"/>
              </a:solidFill>
            </a:endParaRPr>
          </a:p>
          <a:p>
            <a:pPr fontAlgn="auto">
              <a:spcBef>
                <a:spcPts val="0"/>
              </a:spcBef>
              <a:spcAft>
                <a:spcPts val="0"/>
              </a:spcAft>
            </a:pPr>
            <a:endParaRPr lang="en-US" dirty="0">
              <a:solidFill>
                <a:prstClr val="black"/>
              </a:solidFill>
            </a:endParaRPr>
          </a:p>
        </p:txBody>
      </p:sp>
      <p:sp>
        <p:nvSpPr>
          <p:cNvPr id="9" name="Slide Number Placeholder 5"/>
          <p:cNvSpPr>
            <a:spLocks noGrp="1"/>
          </p:cNvSpPr>
          <p:nvPr>
            <p:ph type="sldNum" sz="quarter" idx="4"/>
          </p:nvPr>
        </p:nvSpPr>
        <p:spPr>
          <a:xfrm>
            <a:off x="7848599" y="6346859"/>
            <a:ext cx="923925" cy="365125"/>
          </a:xfrm>
          <a:prstGeom prst="rect">
            <a:avLst/>
          </a:prstGeom>
        </p:spPr>
        <p:txBody>
          <a:bodyPr/>
          <a:lstStyle>
            <a:lvl1pPr algn="r">
              <a:defRPr sz="1400">
                <a:solidFill>
                  <a:srgbClr val="005472"/>
                </a:solidFill>
                <a:latin typeface="Verdana" pitchFamily="34" charset="0"/>
              </a:defRPr>
            </a:lvl1pPr>
          </a:lstStyle>
          <a:p>
            <a:pPr fontAlgn="auto">
              <a:spcBef>
                <a:spcPts val="0"/>
              </a:spcBef>
              <a:spcAft>
                <a:spcPts val="0"/>
              </a:spcAft>
            </a:pPr>
            <a:fld id="{2FFE817D-0A7C-4326-AD37-636457DE52A1}"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xmlns="" val="3156761984"/>
      </p:ext>
    </p:extLst>
  </p:cSld>
  <p:clrMap bg1="lt1" tx1="dk1" bg2="lt2" tx2="dk2" accent1="accent1" accent2="accent2" accent3="accent3" accent4="accent4" accent5="accent5" accent6="accent6" hlink="hlink" folHlink="folHlink"/>
  <p:sldLayoutIdLst>
    <p:sldLayoutId id="2147487645" r:id="rId1"/>
    <p:sldLayoutId id="2147487646" r:id="rId2"/>
    <p:sldLayoutId id="2147487647" r:id="rId3"/>
    <p:sldLayoutId id="2147487648" r:id="rId4"/>
  </p:sldLayoutIdLst>
  <p:hf sldNum="0" hdr="0" ftr="0" dt="0"/>
  <p:txStyles>
    <p:titleStyle>
      <a:lvl1pPr algn="l" defTabSz="457200" rtl="0" eaLnBrk="1" fontAlgn="base" hangingPunct="1">
        <a:spcBef>
          <a:spcPct val="0"/>
        </a:spcBef>
        <a:spcAft>
          <a:spcPct val="0"/>
        </a:spcAft>
        <a:defRPr sz="3200" kern="1200">
          <a:solidFill>
            <a:srgbClr val="005471"/>
          </a:solidFill>
          <a:latin typeface="Verdana"/>
          <a:ea typeface="ＭＳ Ｐゴシック" pitchFamily="84" charset="-128"/>
          <a:cs typeface="Verdana"/>
        </a:defRPr>
      </a:lvl1pPr>
      <a:lvl2pPr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2pPr>
      <a:lvl3pPr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3pPr>
      <a:lvl4pPr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4pPr>
      <a:lvl5pPr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5pPr>
      <a:lvl6pPr marL="4572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6pPr>
      <a:lvl7pPr marL="9144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7pPr>
      <a:lvl8pPr marL="13716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8pPr>
      <a:lvl9pPr marL="18288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9pPr>
    </p:titleStyle>
    <p:bodyStyle>
      <a:lvl1pPr marL="342900" indent="-342900" algn="l" defTabSz="457200" rtl="0" eaLnBrk="1" fontAlgn="base" hangingPunct="1">
        <a:spcBef>
          <a:spcPct val="20000"/>
        </a:spcBef>
        <a:spcAft>
          <a:spcPct val="0"/>
        </a:spcAft>
        <a:buFont typeface="Arial" charset="0"/>
        <a:buChar char="•"/>
        <a:defRPr sz="2400" kern="1200">
          <a:solidFill>
            <a:schemeClr val="tx1"/>
          </a:solidFill>
          <a:latin typeface="Georgia"/>
          <a:ea typeface="ＭＳ Ｐゴシック" pitchFamily="84" charset="-128"/>
          <a:cs typeface="Georgia"/>
        </a:defRPr>
      </a:lvl1pPr>
      <a:lvl2pPr marL="742950" indent="-285750" algn="l" defTabSz="457200" rtl="0" eaLnBrk="1" fontAlgn="base" hangingPunct="1">
        <a:spcBef>
          <a:spcPct val="20000"/>
        </a:spcBef>
        <a:spcAft>
          <a:spcPct val="0"/>
        </a:spcAft>
        <a:buFont typeface="Arial" charset="0"/>
        <a:buChar char="–"/>
        <a:defRPr sz="2200" kern="1200">
          <a:solidFill>
            <a:schemeClr val="tx1"/>
          </a:solidFill>
          <a:latin typeface="Georgia"/>
          <a:ea typeface="ＭＳ Ｐゴシック" pitchFamily="84" charset="-128"/>
          <a:cs typeface="Georgia"/>
        </a:defRPr>
      </a:lvl2pPr>
      <a:lvl3pPr marL="1143000" indent="-228600" algn="l" defTabSz="457200" rtl="0" eaLnBrk="1" fontAlgn="base" hangingPunct="1">
        <a:spcBef>
          <a:spcPct val="20000"/>
        </a:spcBef>
        <a:spcAft>
          <a:spcPct val="0"/>
        </a:spcAft>
        <a:buFont typeface="Arial" charset="0"/>
        <a:buChar char="•"/>
        <a:defRPr sz="2000" kern="1200">
          <a:solidFill>
            <a:schemeClr val="tx1"/>
          </a:solidFill>
          <a:latin typeface="Georgia"/>
          <a:ea typeface="ＭＳ Ｐゴシック" pitchFamily="84" charset="-128"/>
          <a:cs typeface="Georgia"/>
        </a:defRPr>
      </a:lvl3pPr>
      <a:lvl4pPr marL="1600200" indent="-228600" algn="l" defTabSz="457200" rtl="0" eaLnBrk="1" fontAlgn="base" hangingPunct="1">
        <a:spcBef>
          <a:spcPct val="20000"/>
        </a:spcBef>
        <a:spcAft>
          <a:spcPct val="0"/>
        </a:spcAft>
        <a:buFont typeface="Arial" charset="0"/>
        <a:buChar char="–"/>
        <a:defRPr sz="1600" kern="1200">
          <a:solidFill>
            <a:schemeClr val="tx1"/>
          </a:solidFill>
          <a:latin typeface="Georgia"/>
          <a:ea typeface="ＭＳ Ｐゴシック" pitchFamily="84" charset="-128"/>
          <a:cs typeface="Georgia"/>
        </a:defRPr>
      </a:lvl4pPr>
      <a:lvl5pPr marL="2057400" indent="-228600" algn="l" defTabSz="457200" rtl="0" eaLnBrk="1" fontAlgn="base" hangingPunct="1">
        <a:spcBef>
          <a:spcPct val="20000"/>
        </a:spcBef>
        <a:spcAft>
          <a:spcPct val="0"/>
        </a:spcAft>
        <a:buFont typeface="Arial" charset="0"/>
        <a:buChar char="»"/>
        <a:defRPr sz="1500" kern="1200">
          <a:solidFill>
            <a:schemeClr val="tx1"/>
          </a:solidFill>
          <a:latin typeface="Georgia"/>
          <a:ea typeface="ＭＳ Ｐゴシック" pitchFamily="84" charset="-128"/>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sp>
        <p:nvSpPr>
          <p:cNvPr id="3075" name="AutoShape 3" descr="&quot;&quot;"/>
          <p:cNvSpPr>
            <a:spLocks/>
          </p:cNvSpPr>
          <p:nvPr/>
        </p:nvSpPr>
        <p:spPr bwMode="auto">
          <a:xfrm>
            <a:off x="0" y="6107906"/>
            <a:ext cx="9161860" cy="7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flip="none" rotWithShape="1">
            <a:gsLst>
              <a:gs pos="0">
                <a:schemeClr val="accent2">
                  <a:lumMod val="75000"/>
                </a:schemeClr>
              </a:gs>
              <a:gs pos="60000">
                <a:schemeClr val="accent2">
                  <a:lumMod val="50000"/>
                </a:schemeClr>
              </a:gs>
              <a:gs pos="92000">
                <a:schemeClr val="accent2">
                  <a:lumMod val="50000"/>
                </a:schemeClr>
              </a:gs>
              <a:gs pos="100000">
                <a:schemeClr val="accent2">
                  <a:lumMod val="65000"/>
                </a:schemeClr>
              </a:gs>
            </a:gsLst>
            <a:lin ang="0" scaled="1"/>
            <a:tileRect/>
          </a:gradFill>
          <a:ln w="12700" cap="flat" cmpd="sng">
            <a:noFill/>
            <a:prstDash val="solid"/>
            <a:miter lim="0"/>
            <a:headEnd/>
            <a:tailEnd/>
          </a:ln>
          <a:effectLst/>
        </p:spPr>
        <p:txBody>
          <a:bodyPr lIns="35719" tIns="35719" rIns="35719" bIns="35719" anchor="ctr">
            <a:prstTxWarp prst="textNoShape">
              <a:avLst/>
            </a:prstTxWarp>
          </a:bodyPr>
          <a:lstStyle/>
          <a:p>
            <a:pPr defTabSz="410751" hangingPunct="0">
              <a:defRPr/>
            </a:pPr>
            <a:endParaRPr lang="en-US" sz="1547" dirty="0">
              <a:solidFill>
                <a:srgbClr val="53C1DD"/>
              </a:solidFill>
              <a:latin typeface="Trebuchet MS"/>
              <a:sym typeface="Trebuchet MS" pitchFamily="-100" charset="0"/>
            </a:endParaRPr>
          </a:p>
        </p:txBody>
      </p:sp>
      <p:pic>
        <p:nvPicPr>
          <p:cNvPr id="4" name="Picture 3" descr="Colorado Department of Health Care Policy and Financing seal"/>
          <p:cNvPicPr>
            <a:picLocks noChangeAspect="1"/>
          </p:cNvPicPr>
          <p:nvPr userDrawn="1"/>
        </p:nvPicPr>
        <p:blipFill>
          <a:blip r:embed="rId30" cstate="print">
            <a:extLst>
              <a:ext uri="{28A0092B-C50C-407E-A947-70E740481C1C}">
                <a14:useLocalDpi xmlns:a14="http://schemas.microsoft.com/office/drawing/2010/main" xmlns="" val="0"/>
              </a:ext>
            </a:extLst>
          </a:blip>
          <a:stretch>
            <a:fillRect/>
          </a:stretch>
        </p:blipFill>
        <p:spPr>
          <a:xfrm>
            <a:off x="122159" y="6168985"/>
            <a:ext cx="3471867" cy="642938"/>
          </a:xfrm>
          <a:prstGeom prst="rect">
            <a:avLst/>
          </a:prstGeom>
        </p:spPr>
      </p:pic>
      <p:sp>
        <p:nvSpPr>
          <p:cNvPr id="2" name="Title Placeholder 1"/>
          <p:cNvSpPr>
            <a:spLocks noGrp="1"/>
          </p:cNvSpPr>
          <p:nvPr>
            <p:ph type="title"/>
          </p:nvPr>
        </p:nvSpPr>
        <p:spPr>
          <a:xfrm>
            <a:off x="628429" y="365004"/>
            <a:ext cx="7887146" cy="1326059"/>
          </a:xfrm>
          <a:prstGeom prst="rect">
            <a:avLst/>
          </a:prstGeom>
          <a:noFill/>
          <a:ln w="3175">
            <a:noFill/>
            <a:miter lim="0"/>
            <a:headEnd/>
            <a:tailEnd/>
          </a:ln>
        </p:spPr>
        <p:txBody>
          <a:bodyPr vert="horz" wrap="square" lIns="0" tIns="0" rIns="0" bIns="0" numCol="1" rtlCol="0" anchor="ctr" anchorCtr="0" compatLnSpc="1">
            <a:prstTxWarp prst="textNoShape">
              <a:avLst/>
            </a:prstTxWarp>
            <a:normAutofit/>
          </a:bodyPr>
          <a:lstStyle/>
          <a:p>
            <a:pPr lvl="0" algn="ctr"/>
            <a:r>
              <a:rPr lang="en-US" dirty="0" smtClean="0"/>
              <a:t>Click to edit Master title style</a:t>
            </a:r>
            <a:endParaRPr lang="en-US" dirty="0"/>
          </a:p>
        </p:txBody>
      </p:sp>
      <p:sp>
        <p:nvSpPr>
          <p:cNvPr id="6" name="Date Placeholder 5"/>
          <p:cNvSpPr>
            <a:spLocks noGrp="1"/>
          </p:cNvSpPr>
          <p:nvPr>
            <p:ph type="dt" sz="half" idx="2"/>
          </p:nvPr>
        </p:nvSpPr>
        <p:spPr>
          <a:xfrm>
            <a:off x="6458407" y="5593577"/>
            <a:ext cx="2057177" cy="365001"/>
          </a:xfrm>
          <a:prstGeom prst="rect">
            <a:avLst/>
          </a:prstGeom>
        </p:spPr>
        <p:txBody>
          <a:bodyPr vert="horz" lIns="91440" tIns="45720" rIns="91440" bIns="45720" rtlCol="0" anchor="ctr"/>
          <a:lstStyle>
            <a:lvl1pPr>
              <a:defRPr lang="en-US" sz="1406" smtClean="0">
                <a:solidFill>
                  <a:schemeClr val="tx1"/>
                </a:solidFill>
              </a:defRPr>
            </a:lvl1pPr>
          </a:lstStyle>
          <a:p>
            <a:pPr algn="r" defTabSz="410751" hangingPunct="0"/>
            <a:fld id="{6BE44AC7-F8D2-424F-87F5-830599BF5CDD}" type="datetime7">
              <a:rPr lang="en-US">
                <a:solidFill>
                  <a:srgbClr val="4F5858"/>
                </a:solidFill>
                <a:latin typeface="Trebuchet MS"/>
                <a:sym typeface="Trebuchet MS" pitchFamily="-100" charset="0"/>
              </a:rPr>
              <a:pPr algn="r" defTabSz="410751" hangingPunct="0"/>
              <a:t>Dec-15</a:t>
            </a:fld>
            <a:endParaRPr dirty="0">
              <a:solidFill>
                <a:srgbClr val="4F5858"/>
              </a:solidFill>
              <a:latin typeface="Trebuchet MS"/>
              <a:sym typeface="Trebuchet MS" pitchFamily="-100" charset="0"/>
            </a:endParaRPr>
          </a:p>
        </p:txBody>
      </p:sp>
      <p:sp>
        <p:nvSpPr>
          <p:cNvPr id="3" name="Slide Number Placeholder 2"/>
          <p:cNvSpPr>
            <a:spLocks noGrp="1"/>
          </p:cNvSpPr>
          <p:nvPr>
            <p:ph type="sldNum" sz="quarter" idx="4"/>
          </p:nvPr>
        </p:nvSpPr>
        <p:spPr>
          <a:xfrm>
            <a:off x="6458408" y="6356842"/>
            <a:ext cx="2057177" cy="365001"/>
          </a:xfrm>
          <a:prstGeom prst="rect">
            <a:avLst/>
          </a:prstGeom>
        </p:spPr>
        <p:txBody>
          <a:bodyPr vert="horz" lIns="91440" tIns="45720" rIns="91440" bIns="45720" rtlCol="0" anchor="ctr"/>
          <a:lstStyle>
            <a:lvl1pPr algn="r">
              <a:defRPr sz="1266" b="1">
                <a:solidFill>
                  <a:schemeClr val="bg1"/>
                </a:solidFill>
              </a:defRPr>
            </a:lvl1pPr>
          </a:lstStyle>
          <a:p>
            <a:pPr defTabSz="410751" hangingPunct="0"/>
            <a:fld id="{7CD4B2A3-DF06-4EAB-85AB-0641A4D150A0}" type="slidenum">
              <a:rPr lang="en-US" smtClean="0">
                <a:solidFill>
                  <a:srgbClr val="FFFFFF"/>
                </a:solidFill>
                <a:latin typeface="Trebuchet MS"/>
                <a:sym typeface="Trebuchet MS" pitchFamily="-100" charset="0"/>
              </a:rPr>
              <a:pPr defTabSz="410751" hangingPunct="0"/>
              <a:t>‹#›</a:t>
            </a:fld>
            <a:endParaRPr lang="en-US" dirty="0">
              <a:solidFill>
                <a:srgbClr val="FFFFFF"/>
              </a:solidFill>
              <a:latin typeface="Trebuchet MS"/>
              <a:sym typeface="Trebuchet MS" pitchFamily="-100" charset="0"/>
            </a:endParaRPr>
          </a:p>
        </p:txBody>
      </p:sp>
    </p:spTree>
    <p:extLst>
      <p:ext uri="{BB962C8B-B14F-4D97-AF65-F5344CB8AC3E}">
        <p14:creationId xmlns:p14="http://schemas.microsoft.com/office/powerpoint/2010/main" xmlns="" val="4285814986"/>
      </p:ext>
    </p:extLst>
  </p:cSld>
  <p:clrMap bg1="lt1" tx1="dk1" bg2="lt2" tx2="dk2" accent1="accent1" accent2="accent2" accent3="accent3" accent4="accent4" accent5="accent5" accent6="accent6" hlink="hlink" folHlink="folHlink"/>
  <p:sldLayoutIdLst>
    <p:sldLayoutId id="2147487681" r:id="rId1"/>
    <p:sldLayoutId id="2147487682" r:id="rId2"/>
    <p:sldLayoutId id="2147487683" r:id="rId3"/>
    <p:sldLayoutId id="2147487684" r:id="rId4"/>
    <p:sldLayoutId id="2147487685" r:id="rId5"/>
    <p:sldLayoutId id="2147487686" r:id="rId6"/>
    <p:sldLayoutId id="2147487687" r:id="rId7"/>
    <p:sldLayoutId id="2147487688" r:id="rId8"/>
    <p:sldLayoutId id="2147487689" r:id="rId9"/>
    <p:sldLayoutId id="2147487690" r:id="rId10"/>
    <p:sldLayoutId id="2147487691" r:id="rId11"/>
    <p:sldLayoutId id="2147487692" r:id="rId12"/>
    <p:sldLayoutId id="2147487693" r:id="rId13"/>
    <p:sldLayoutId id="2147487694" r:id="rId14"/>
    <p:sldLayoutId id="2147487695" r:id="rId15"/>
    <p:sldLayoutId id="2147487696" r:id="rId16"/>
    <p:sldLayoutId id="2147487697" r:id="rId17"/>
    <p:sldLayoutId id="2147487698" r:id="rId18"/>
    <p:sldLayoutId id="2147487699" r:id="rId19"/>
    <p:sldLayoutId id="2147487700" r:id="rId20"/>
    <p:sldLayoutId id="2147487701" r:id="rId21"/>
    <p:sldLayoutId id="2147487703" r:id="rId22"/>
    <p:sldLayoutId id="2147487704" r:id="rId23"/>
    <p:sldLayoutId id="2147487705" r:id="rId24"/>
    <p:sldLayoutId id="2147487706" r:id="rId25"/>
    <p:sldLayoutId id="2147487707" r:id="rId26"/>
    <p:sldLayoutId id="2147487708" r:id="rId27"/>
    <p:sldLayoutId id="2147487709" r:id="rId28"/>
  </p:sldLayoutIdLst>
  <p:timing>
    <p:tnLst>
      <p:par>
        <p:cTn id="1" dur="indefinite" restart="never" nodeType="tmRoot"/>
      </p:par>
    </p:tnLst>
  </p:timing>
  <p:hf hdr="0" ftr="0"/>
  <p:txStyles>
    <p:titleStyle>
      <a:lvl1pPr algn="l" defTabSz="410751" rtl="0" eaLnBrk="0" fontAlgn="base" hangingPunct="0">
        <a:spcBef>
          <a:spcPct val="0"/>
        </a:spcBef>
        <a:spcAft>
          <a:spcPct val="0"/>
        </a:spcAft>
        <a:defRPr lang="en-US" sz="4640" b="1" i="1" smtClean="0">
          <a:solidFill>
            <a:schemeClr val="tx1"/>
          </a:solidFill>
          <a:latin typeface="+mj-lt"/>
          <a:ea typeface="+mj-ea"/>
          <a:cs typeface="+mj-cs"/>
          <a:sym typeface="Trebuchet MS" pitchFamily="-100" charset="0"/>
        </a:defRPr>
      </a:lvl1pPr>
      <a:lvl2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2pPr>
      <a:lvl3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3pPr>
      <a:lvl4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4pPr>
      <a:lvl5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5pPr>
      <a:lvl6pPr marL="321457"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6pPr>
      <a:lvl7pPr marL="642915"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7pPr>
      <a:lvl8pPr marL="964372"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8pPr>
      <a:lvl9pPr marL="1285829"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9pPr>
    </p:titleStyle>
    <p:bodyStyle>
      <a:lvl1pPr marL="241093" indent="-241093"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1pPr>
      <a:lvl2pPr marL="160729" indent="160729"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2pPr>
      <a:lvl3pPr marL="321457" indent="321457"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3pPr>
      <a:lvl4pPr marL="482186" indent="482186"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4pPr>
      <a:lvl5pPr marL="642915" indent="642915"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5pPr>
      <a:lvl6pPr marL="964372"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6pPr>
      <a:lvl7pPr marL="1285829"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7pPr>
      <a:lvl8pPr marL="1607287"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8pPr>
      <a:lvl9pPr marL="1928744"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9pPr>
    </p:bodyStyle>
    <p:otherStyle>
      <a:defPPr>
        <a:defRPr lang="en-US"/>
      </a:defPPr>
      <a:lvl1pPr marL="0" algn="l" defTabSz="321457" rtl="0" eaLnBrk="1" latinLnBrk="0" hangingPunct="1">
        <a:defRPr sz="1266" kern="1200">
          <a:solidFill>
            <a:schemeClr val="tx1"/>
          </a:solidFill>
          <a:latin typeface="+mn-lt"/>
          <a:ea typeface="+mn-ea"/>
          <a:cs typeface="+mn-cs"/>
        </a:defRPr>
      </a:lvl1pPr>
      <a:lvl2pPr marL="321457" algn="l" defTabSz="321457" rtl="0" eaLnBrk="1" latinLnBrk="0" hangingPunct="1">
        <a:defRPr sz="1266" kern="1200">
          <a:solidFill>
            <a:schemeClr val="tx1"/>
          </a:solidFill>
          <a:latin typeface="+mn-lt"/>
          <a:ea typeface="+mn-ea"/>
          <a:cs typeface="+mn-cs"/>
        </a:defRPr>
      </a:lvl2pPr>
      <a:lvl3pPr marL="642915" algn="l" defTabSz="321457" rtl="0" eaLnBrk="1" latinLnBrk="0" hangingPunct="1">
        <a:defRPr sz="1266" kern="1200">
          <a:solidFill>
            <a:schemeClr val="tx1"/>
          </a:solidFill>
          <a:latin typeface="+mn-lt"/>
          <a:ea typeface="+mn-ea"/>
          <a:cs typeface="+mn-cs"/>
        </a:defRPr>
      </a:lvl3pPr>
      <a:lvl4pPr marL="964372" algn="l" defTabSz="321457" rtl="0" eaLnBrk="1" latinLnBrk="0" hangingPunct="1">
        <a:defRPr sz="1266" kern="1200">
          <a:solidFill>
            <a:schemeClr val="tx1"/>
          </a:solidFill>
          <a:latin typeface="+mn-lt"/>
          <a:ea typeface="+mn-ea"/>
          <a:cs typeface="+mn-cs"/>
        </a:defRPr>
      </a:lvl4pPr>
      <a:lvl5pPr marL="1285829" algn="l" defTabSz="321457" rtl="0" eaLnBrk="1" latinLnBrk="0" hangingPunct="1">
        <a:defRPr sz="1266" kern="1200">
          <a:solidFill>
            <a:schemeClr val="tx1"/>
          </a:solidFill>
          <a:latin typeface="+mn-lt"/>
          <a:ea typeface="+mn-ea"/>
          <a:cs typeface="+mn-cs"/>
        </a:defRPr>
      </a:lvl5pPr>
      <a:lvl6pPr marL="1607287" algn="l" defTabSz="321457" rtl="0" eaLnBrk="1" latinLnBrk="0" hangingPunct="1">
        <a:defRPr sz="1266" kern="1200">
          <a:solidFill>
            <a:schemeClr val="tx1"/>
          </a:solidFill>
          <a:latin typeface="+mn-lt"/>
          <a:ea typeface="+mn-ea"/>
          <a:cs typeface="+mn-cs"/>
        </a:defRPr>
      </a:lvl6pPr>
      <a:lvl7pPr marL="1928744" algn="l" defTabSz="321457" rtl="0" eaLnBrk="1" latinLnBrk="0" hangingPunct="1">
        <a:defRPr sz="1266" kern="1200">
          <a:solidFill>
            <a:schemeClr val="tx1"/>
          </a:solidFill>
          <a:latin typeface="+mn-lt"/>
          <a:ea typeface="+mn-ea"/>
          <a:cs typeface="+mn-cs"/>
        </a:defRPr>
      </a:lvl7pPr>
      <a:lvl8pPr marL="2250201" algn="l" defTabSz="321457" rtl="0" eaLnBrk="1" latinLnBrk="0" hangingPunct="1">
        <a:defRPr sz="1266" kern="1200">
          <a:solidFill>
            <a:schemeClr val="tx1"/>
          </a:solidFill>
          <a:latin typeface="+mn-lt"/>
          <a:ea typeface="+mn-ea"/>
          <a:cs typeface="+mn-cs"/>
        </a:defRPr>
      </a:lvl8pPr>
      <a:lvl9pPr marL="2571659" algn="l" defTabSz="321457" rtl="0" eaLnBrk="1" latinLnBrk="0" hangingPunct="1">
        <a:defRPr sz="1266"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sp>
        <p:nvSpPr>
          <p:cNvPr id="3075" name="AutoShape 3" descr="&quot;&quot;"/>
          <p:cNvSpPr>
            <a:spLocks/>
          </p:cNvSpPr>
          <p:nvPr/>
        </p:nvSpPr>
        <p:spPr bwMode="auto">
          <a:xfrm>
            <a:off x="0" y="6107906"/>
            <a:ext cx="9161860" cy="7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flip="none" rotWithShape="1">
            <a:gsLst>
              <a:gs pos="0">
                <a:schemeClr val="accent2">
                  <a:lumMod val="75000"/>
                </a:schemeClr>
              </a:gs>
              <a:gs pos="60000">
                <a:schemeClr val="accent2">
                  <a:lumMod val="50000"/>
                </a:schemeClr>
              </a:gs>
              <a:gs pos="92000">
                <a:schemeClr val="accent2">
                  <a:lumMod val="50000"/>
                </a:schemeClr>
              </a:gs>
              <a:gs pos="100000">
                <a:schemeClr val="accent2">
                  <a:lumMod val="65000"/>
                </a:schemeClr>
              </a:gs>
            </a:gsLst>
            <a:lin ang="0" scaled="1"/>
            <a:tileRect/>
          </a:gradFill>
          <a:ln w="12700" cap="flat" cmpd="sng">
            <a:noFill/>
            <a:prstDash val="solid"/>
            <a:miter lim="0"/>
            <a:headEnd/>
            <a:tailEnd/>
          </a:ln>
          <a:effectLst/>
        </p:spPr>
        <p:txBody>
          <a:bodyPr lIns="35719" tIns="35719" rIns="35719" bIns="35719" anchor="ctr">
            <a:prstTxWarp prst="textNoShape">
              <a:avLst/>
            </a:prstTxWarp>
          </a:bodyPr>
          <a:lstStyle/>
          <a:p>
            <a:pPr defTabSz="410751" hangingPunct="0">
              <a:defRPr/>
            </a:pPr>
            <a:endParaRPr lang="en-US" sz="1547" dirty="0">
              <a:solidFill>
                <a:srgbClr val="53C1DD"/>
              </a:solidFill>
              <a:latin typeface="Trebuchet MS"/>
              <a:sym typeface="Trebuchet MS" pitchFamily="-100" charset="0"/>
            </a:endParaRPr>
          </a:p>
        </p:txBody>
      </p:sp>
      <p:pic>
        <p:nvPicPr>
          <p:cNvPr id="4" name="Picture 3" descr="Colorado Department of Health Care Policy and Financing seal"/>
          <p:cNvPicPr>
            <a:picLocks noChangeAspect="1"/>
          </p:cNvPicPr>
          <p:nvPr userDrawn="1"/>
        </p:nvPicPr>
        <p:blipFill>
          <a:blip r:embed="rId31" cstate="print">
            <a:extLst>
              <a:ext uri="{28A0092B-C50C-407E-A947-70E740481C1C}">
                <a14:useLocalDpi xmlns:a14="http://schemas.microsoft.com/office/drawing/2010/main" xmlns="" val="0"/>
              </a:ext>
            </a:extLst>
          </a:blip>
          <a:stretch>
            <a:fillRect/>
          </a:stretch>
        </p:blipFill>
        <p:spPr>
          <a:xfrm>
            <a:off x="122159" y="6168985"/>
            <a:ext cx="3471867" cy="642938"/>
          </a:xfrm>
          <a:prstGeom prst="rect">
            <a:avLst/>
          </a:prstGeom>
        </p:spPr>
      </p:pic>
      <p:sp>
        <p:nvSpPr>
          <p:cNvPr id="2" name="Title Placeholder 1"/>
          <p:cNvSpPr>
            <a:spLocks noGrp="1"/>
          </p:cNvSpPr>
          <p:nvPr>
            <p:ph type="title"/>
          </p:nvPr>
        </p:nvSpPr>
        <p:spPr>
          <a:xfrm>
            <a:off x="628429" y="365004"/>
            <a:ext cx="7887146" cy="1326059"/>
          </a:xfrm>
          <a:prstGeom prst="rect">
            <a:avLst/>
          </a:prstGeom>
          <a:noFill/>
          <a:ln w="3175">
            <a:noFill/>
            <a:miter lim="0"/>
            <a:headEnd/>
            <a:tailEnd/>
          </a:ln>
        </p:spPr>
        <p:txBody>
          <a:bodyPr vert="horz" wrap="square" lIns="0" tIns="0" rIns="0" bIns="0" numCol="1" rtlCol="0" anchor="ctr" anchorCtr="0" compatLnSpc="1">
            <a:prstTxWarp prst="textNoShape">
              <a:avLst/>
            </a:prstTxWarp>
            <a:normAutofit/>
          </a:bodyPr>
          <a:lstStyle/>
          <a:p>
            <a:pPr lvl="0" algn="ctr"/>
            <a:r>
              <a:rPr lang="en-US" dirty="0" smtClean="0"/>
              <a:t>Click to edit Master title style</a:t>
            </a:r>
            <a:endParaRPr lang="en-US" dirty="0"/>
          </a:p>
        </p:txBody>
      </p:sp>
      <p:sp>
        <p:nvSpPr>
          <p:cNvPr id="6" name="Date Placeholder 5"/>
          <p:cNvSpPr>
            <a:spLocks noGrp="1"/>
          </p:cNvSpPr>
          <p:nvPr>
            <p:ph type="dt" sz="half" idx="2"/>
          </p:nvPr>
        </p:nvSpPr>
        <p:spPr>
          <a:xfrm>
            <a:off x="6458405" y="5593573"/>
            <a:ext cx="2057177" cy="365001"/>
          </a:xfrm>
          <a:prstGeom prst="rect">
            <a:avLst/>
          </a:prstGeom>
        </p:spPr>
        <p:txBody>
          <a:bodyPr vert="horz" lIns="91440" tIns="45720" rIns="91440" bIns="45720" rtlCol="0" anchor="ctr"/>
          <a:lstStyle>
            <a:lvl1pPr>
              <a:defRPr lang="en-US" sz="1406" smtClean="0">
                <a:solidFill>
                  <a:schemeClr val="tx1"/>
                </a:solidFill>
              </a:defRPr>
            </a:lvl1pPr>
          </a:lstStyle>
          <a:p>
            <a:pPr algn="r" defTabSz="410751" hangingPunct="0"/>
            <a:fld id="{6BE44AC7-F8D2-424F-87F5-830599BF5CDD}" type="datetime7">
              <a:rPr lang="en-US">
                <a:solidFill>
                  <a:srgbClr val="4F5858"/>
                </a:solidFill>
                <a:latin typeface="Trebuchet MS"/>
                <a:sym typeface="Trebuchet MS" pitchFamily="-100" charset="0"/>
              </a:rPr>
              <a:pPr algn="r" defTabSz="410751" hangingPunct="0"/>
              <a:t>Dec-15</a:t>
            </a:fld>
            <a:endParaRPr dirty="0">
              <a:solidFill>
                <a:srgbClr val="4F5858"/>
              </a:solidFill>
              <a:latin typeface="Trebuchet MS"/>
              <a:sym typeface="Trebuchet MS" pitchFamily="-100" charset="0"/>
            </a:endParaRPr>
          </a:p>
        </p:txBody>
      </p:sp>
      <p:sp>
        <p:nvSpPr>
          <p:cNvPr id="3" name="Slide Number Placeholder 2"/>
          <p:cNvSpPr>
            <a:spLocks noGrp="1"/>
          </p:cNvSpPr>
          <p:nvPr>
            <p:ph type="sldNum" sz="quarter" idx="4"/>
          </p:nvPr>
        </p:nvSpPr>
        <p:spPr>
          <a:xfrm>
            <a:off x="6458406" y="6356838"/>
            <a:ext cx="2057177" cy="365001"/>
          </a:xfrm>
          <a:prstGeom prst="rect">
            <a:avLst/>
          </a:prstGeom>
        </p:spPr>
        <p:txBody>
          <a:bodyPr vert="horz" lIns="91440" tIns="45720" rIns="91440" bIns="45720" rtlCol="0" anchor="ctr"/>
          <a:lstStyle>
            <a:lvl1pPr algn="r">
              <a:defRPr sz="1266" b="1">
                <a:solidFill>
                  <a:schemeClr val="bg1"/>
                </a:solidFill>
              </a:defRPr>
            </a:lvl1pPr>
          </a:lstStyle>
          <a:p>
            <a:pPr defTabSz="410751" hangingPunct="0"/>
            <a:fld id="{7CD4B2A3-DF06-4EAB-85AB-0641A4D150A0}" type="slidenum">
              <a:rPr lang="en-US" smtClean="0">
                <a:solidFill>
                  <a:srgbClr val="FFFFFF"/>
                </a:solidFill>
                <a:latin typeface="Trebuchet MS"/>
                <a:sym typeface="Trebuchet MS" pitchFamily="-100" charset="0"/>
              </a:rPr>
              <a:pPr defTabSz="410751" hangingPunct="0"/>
              <a:t>‹#›</a:t>
            </a:fld>
            <a:endParaRPr lang="en-US" dirty="0">
              <a:solidFill>
                <a:srgbClr val="FFFFFF"/>
              </a:solidFill>
              <a:latin typeface="Trebuchet MS"/>
              <a:sym typeface="Trebuchet MS" pitchFamily="-100" charset="0"/>
            </a:endParaRPr>
          </a:p>
        </p:txBody>
      </p:sp>
    </p:spTree>
    <p:extLst>
      <p:ext uri="{BB962C8B-B14F-4D97-AF65-F5344CB8AC3E}">
        <p14:creationId xmlns:p14="http://schemas.microsoft.com/office/powerpoint/2010/main" xmlns="" val="2947061349"/>
      </p:ext>
    </p:extLst>
  </p:cSld>
  <p:clrMap bg1="lt1" tx1="dk1" bg2="lt2" tx2="dk2" accent1="accent1" accent2="accent2" accent3="accent3" accent4="accent4" accent5="accent5" accent6="accent6" hlink="hlink" folHlink="folHlink"/>
  <p:sldLayoutIdLst>
    <p:sldLayoutId id="2147487712" r:id="rId1"/>
    <p:sldLayoutId id="2147487713" r:id="rId2"/>
    <p:sldLayoutId id="2147487714" r:id="rId3"/>
    <p:sldLayoutId id="2147487715" r:id="rId4"/>
    <p:sldLayoutId id="2147487716" r:id="rId5"/>
    <p:sldLayoutId id="2147487717" r:id="rId6"/>
    <p:sldLayoutId id="2147487718" r:id="rId7"/>
    <p:sldLayoutId id="2147487719" r:id="rId8"/>
    <p:sldLayoutId id="2147487720" r:id="rId9"/>
    <p:sldLayoutId id="2147487721" r:id="rId10"/>
    <p:sldLayoutId id="2147487722" r:id="rId11"/>
    <p:sldLayoutId id="2147487723" r:id="rId12"/>
    <p:sldLayoutId id="2147487724" r:id="rId13"/>
    <p:sldLayoutId id="2147487725" r:id="rId14"/>
    <p:sldLayoutId id="2147487726" r:id="rId15"/>
    <p:sldLayoutId id="2147487727" r:id="rId16"/>
    <p:sldLayoutId id="2147487728" r:id="rId17"/>
    <p:sldLayoutId id="2147487729" r:id="rId18"/>
    <p:sldLayoutId id="2147487730" r:id="rId19"/>
    <p:sldLayoutId id="2147487732" r:id="rId20"/>
    <p:sldLayoutId id="2147487733" r:id="rId21"/>
    <p:sldLayoutId id="2147487734" r:id="rId22"/>
    <p:sldLayoutId id="2147487735" r:id="rId23"/>
    <p:sldLayoutId id="2147487736" r:id="rId24"/>
    <p:sldLayoutId id="2147487737" r:id="rId25"/>
    <p:sldLayoutId id="2147487738" r:id="rId26"/>
    <p:sldLayoutId id="2147487739" r:id="rId27"/>
    <p:sldLayoutId id="2147487740" r:id="rId28"/>
    <p:sldLayoutId id="2147487741" r:id="rId29"/>
  </p:sldLayoutIdLst>
  <p:timing>
    <p:tnLst>
      <p:par>
        <p:cTn id="1" dur="indefinite" restart="never" nodeType="tmRoot"/>
      </p:par>
    </p:tnLst>
  </p:timing>
  <p:hf hdr="0" ftr="0"/>
  <p:txStyles>
    <p:titleStyle>
      <a:lvl1pPr algn="l" defTabSz="410751" rtl="0" eaLnBrk="0" fontAlgn="base" hangingPunct="0">
        <a:spcBef>
          <a:spcPct val="0"/>
        </a:spcBef>
        <a:spcAft>
          <a:spcPct val="0"/>
        </a:spcAft>
        <a:defRPr lang="en-US" sz="4640" b="1" i="1" smtClean="0">
          <a:solidFill>
            <a:schemeClr val="tx1"/>
          </a:solidFill>
          <a:latin typeface="+mj-lt"/>
          <a:ea typeface="+mj-ea"/>
          <a:cs typeface="+mj-cs"/>
          <a:sym typeface="Trebuchet MS" pitchFamily="-100" charset="0"/>
        </a:defRPr>
      </a:lvl1pPr>
      <a:lvl2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2pPr>
      <a:lvl3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3pPr>
      <a:lvl4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4pPr>
      <a:lvl5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5pPr>
      <a:lvl6pPr marL="321457"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6pPr>
      <a:lvl7pPr marL="642915"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7pPr>
      <a:lvl8pPr marL="964372"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8pPr>
      <a:lvl9pPr marL="1285829"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9pPr>
    </p:titleStyle>
    <p:bodyStyle>
      <a:lvl1pPr marL="241093" indent="-241093"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1pPr>
      <a:lvl2pPr marL="160729" indent="160729"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2pPr>
      <a:lvl3pPr marL="321457" indent="321457"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3pPr>
      <a:lvl4pPr marL="482186" indent="482186"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4pPr>
      <a:lvl5pPr marL="642915" indent="642915"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5pPr>
      <a:lvl6pPr marL="964372"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6pPr>
      <a:lvl7pPr marL="1285829"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7pPr>
      <a:lvl8pPr marL="1607287"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8pPr>
      <a:lvl9pPr marL="1928744"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9pPr>
    </p:bodyStyle>
    <p:otherStyle>
      <a:defPPr>
        <a:defRPr lang="en-US"/>
      </a:defPPr>
      <a:lvl1pPr marL="0" algn="l" defTabSz="321457" rtl="0" eaLnBrk="1" latinLnBrk="0" hangingPunct="1">
        <a:defRPr sz="1266" kern="1200">
          <a:solidFill>
            <a:schemeClr val="tx1"/>
          </a:solidFill>
          <a:latin typeface="+mn-lt"/>
          <a:ea typeface="+mn-ea"/>
          <a:cs typeface="+mn-cs"/>
        </a:defRPr>
      </a:lvl1pPr>
      <a:lvl2pPr marL="321457" algn="l" defTabSz="321457" rtl="0" eaLnBrk="1" latinLnBrk="0" hangingPunct="1">
        <a:defRPr sz="1266" kern="1200">
          <a:solidFill>
            <a:schemeClr val="tx1"/>
          </a:solidFill>
          <a:latin typeface="+mn-lt"/>
          <a:ea typeface="+mn-ea"/>
          <a:cs typeface="+mn-cs"/>
        </a:defRPr>
      </a:lvl2pPr>
      <a:lvl3pPr marL="642915" algn="l" defTabSz="321457" rtl="0" eaLnBrk="1" latinLnBrk="0" hangingPunct="1">
        <a:defRPr sz="1266" kern="1200">
          <a:solidFill>
            <a:schemeClr val="tx1"/>
          </a:solidFill>
          <a:latin typeface="+mn-lt"/>
          <a:ea typeface="+mn-ea"/>
          <a:cs typeface="+mn-cs"/>
        </a:defRPr>
      </a:lvl3pPr>
      <a:lvl4pPr marL="964372" algn="l" defTabSz="321457" rtl="0" eaLnBrk="1" latinLnBrk="0" hangingPunct="1">
        <a:defRPr sz="1266" kern="1200">
          <a:solidFill>
            <a:schemeClr val="tx1"/>
          </a:solidFill>
          <a:latin typeface="+mn-lt"/>
          <a:ea typeface="+mn-ea"/>
          <a:cs typeface="+mn-cs"/>
        </a:defRPr>
      </a:lvl4pPr>
      <a:lvl5pPr marL="1285829" algn="l" defTabSz="321457" rtl="0" eaLnBrk="1" latinLnBrk="0" hangingPunct="1">
        <a:defRPr sz="1266" kern="1200">
          <a:solidFill>
            <a:schemeClr val="tx1"/>
          </a:solidFill>
          <a:latin typeface="+mn-lt"/>
          <a:ea typeface="+mn-ea"/>
          <a:cs typeface="+mn-cs"/>
        </a:defRPr>
      </a:lvl5pPr>
      <a:lvl6pPr marL="1607287" algn="l" defTabSz="321457" rtl="0" eaLnBrk="1" latinLnBrk="0" hangingPunct="1">
        <a:defRPr sz="1266" kern="1200">
          <a:solidFill>
            <a:schemeClr val="tx1"/>
          </a:solidFill>
          <a:latin typeface="+mn-lt"/>
          <a:ea typeface="+mn-ea"/>
          <a:cs typeface="+mn-cs"/>
        </a:defRPr>
      </a:lvl6pPr>
      <a:lvl7pPr marL="1928744" algn="l" defTabSz="321457" rtl="0" eaLnBrk="1" latinLnBrk="0" hangingPunct="1">
        <a:defRPr sz="1266" kern="1200">
          <a:solidFill>
            <a:schemeClr val="tx1"/>
          </a:solidFill>
          <a:latin typeface="+mn-lt"/>
          <a:ea typeface="+mn-ea"/>
          <a:cs typeface="+mn-cs"/>
        </a:defRPr>
      </a:lvl7pPr>
      <a:lvl8pPr marL="2250201" algn="l" defTabSz="321457" rtl="0" eaLnBrk="1" latinLnBrk="0" hangingPunct="1">
        <a:defRPr sz="1266" kern="1200">
          <a:solidFill>
            <a:schemeClr val="tx1"/>
          </a:solidFill>
          <a:latin typeface="+mn-lt"/>
          <a:ea typeface="+mn-ea"/>
          <a:cs typeface="+mn-cs"/>
        </a:defRPr>
      </a:lvl8pPr>
      <a:lvl9pPr marL="2571659" algn="l" defTabSz="321457" rtl="0" eaLnBrk="1" latinLnBrk="0" hangingPunct="1">
        <a:defRPr sz="1266"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2051" name="Text Placeholder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86"/>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Arial" pitchFamily="34" charset="0"/>
              </a:defRPr>
            </a:lvl1pPr>
          </a:lstStyle>
          <a:p>
            <a:pPr>
              <a:defRPr/>
            </a:pPr>
            <a:endParaRPr lang="en-US" altLang="en-US"/>
          </a:p>
        </p:txBody>
      </p:sp>
      <p:sp>
        <p:nvSpPr>
          <p:cNvPr id="5" name="Footer Placeholder 4"/>
          <p:cNvSpPr>
            <a:spLocks noGrp="1"/>
          </p:cNvSpPr>
          <p:nvPr>
            <p:ph type="ftr" sz="quarter" idx="3"/>
          </p:nvPr>
        </p:nvSpPr>
        <p:spPr>
          <a:xfrm>
            <a:off x="3124201" y="6356386"/>
            <a:ext cx="2895600" cy="365125"/>
          </a:xfrm>
          <a:prstGeom prst="rect">
            <a:avLst/>
          </a:prstGeom>
        </p:spPr>
        <p:txBody>
          <a:bodyPr vert="horz" lIns="91440" tIns="45720" rIns="91440" bIns="45720" rtlCol="0" anchor="ctr"/>
          <a:lstStyle>
            <a:lvl1pPr algn="ctr">
              <a:defRPr sz="1200">
                <a:solidFill>
                  <a:prstClr val="black">
                    <a:tint val="75000"/>
                  </a:prstClr>
                </a:solidFill>
                <a:latin typeface="Arial" charset="0"/>
                <a:ea typeface="ＭＳ Ｐゴシック" charset="0"/>
                <a:cs typeface="ＭＳ Ｐゴシック" charset="0"/>
              </a:defRPr>
            </a:lvl1pPr>
          </a:lstStyle>
          <a:p>
            <a:pPr>
              <a:defRPr/>
            </a:pPr>
            <a:endParaRPr lang="en-US"/>
          </a:p>
        </p:txBody>
      </p:sp>
      <p:sp>
        <p:nvSpPr>
          <p:cNvPr id="6" name="Slide Number Placeholder 5"/>
          <p:cNvSpPr>
            <a:spLocks noGrp="1"/>
          </p:cNvSpPr>
          <p:nvPr>
            <p:ph type="sldNum" sz="quarter" idx="4"/>
          </p:nvPr>
        </p:nvSpPr>
        <p:spPr>
          <a:xfrm>
            <a:off x="6553200" y="6356386"/>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Arial" pitchFamily="34" charset="0"/>
              </a:defRPr>
            </a:lvl1pPr>
          </a:lstStyle>
          <a:p>
            <a:pPr>
              <a:defRPr/>
            </a:pPr>
            <a:fld id="{2BFDE36F-8FA9-4202-994F-CFF0F97F6CF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7424" r:id="rId1"/>
    <p:sldLayoutId id="2147487425" r:id="rId2"/>
    <p:sldLayoutId id="2147487426" r:id="rId3"/>
    <p:sldLayoutId id="2147487427" r:id="rId4"/>
    <p:sldLayoutId id="2147487428" r:id="rId5"/>
    <p:sldLayoutId id="2147487429" r:id="rId6"/>
    <p:sldLayoutId id="2147487430" r:id="rId7"/>
    <p:sldLayoutId id="2147487431" r:id="rId8"/>
    <p:sldLayoutId id="2147487432" r:id="rId9"/>
    <p:sldLayoutId id="2147487433" r:id="rId10"/>
    <p:sldLayoutId id="2147487434" r:id="rId11"/>
  </p:sldLayoutIdLst>
  <p:timing>
    <p:tnLst>
      <p:par>
        <p:cTn id="1" dur="indefinite" restart="never" nodeType="tmRoot"/>
      </p:par>
    </p:tnLst>
  </p:timing>
  <p:hf hdr="0" ftr="0" dt="0"/>
  <p:txStyles>
    <p:titleStyle>
      <a:lvl1pPr algn="ctr" defTabSz="457200"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charset="0"/>
          <a:ea typeface="MS PGothic" pitchFamily="34" charset="-128"/>
          <a:cs typeface="MS PGothic"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396"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596"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792"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MS PGothic" charset="0"/>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S PGothic" charset="0"/>
        </a:defRPr>
      </a:lvl2pPr>
      <a:lvl3pPr marL="1142996"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S PGothic" charset="0"/>
        </a:defRPr>
      </a:lvl3pPr>
      <a:lvl4pPr marL="1600192"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4pPr>
      <a:lvl5pPr marL="2057392"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5pPr>
      <a:lvl6pPr marL="251459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788"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8987"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184"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396" algn="l" defTabSz="457200" rtl="0" eaLnBrk="1" latinLnBrk="0" hangingPunct="1">
        <a:defRPr sz="1800" kern="1200">
          <a:solidFill>
            <a:schemeClr val="tx1"/>
          </a:solidFill>
          <a:latin typeface="+mn-lt"/>
          <a:ea typeface="+mn-ea"/>
          <a:cs typeface="+mn-cs"/>
        </a:defRPr>
      </a:lvl3pPr>
      <a:lvl4pPr marL="1371596" algn="l" defTabSz="457200" rtl="0" eaLnBrk="1" latinLnBrk="0" hangingPunct="1">
        <a:defRPr sz="1800" kern="1200">
          <a:solidFill>
            <a:schemeClr val="tx1"/>
          </a:solidFill>
          <a:latin typeface="+mn-lt"/>
          <a:ea typeface="+mn-ea"/>
          <a:cs typeface="+mn-cs"/>
        </a:defRPr>
      </a:lvl4pPr>
      <a:lvl5pPr marL="1828792" algn="l" defTabSz="457200" rtl="0" eaLnBrk="1" latinLnBrk="0" hangingPunct="1">
        <a:defRPr sz="1800" kern="1200">
          <a:solidFill>
            <a:schemeClr val="tx1"/>
          </a:solidFill>
          <a:latin typeface="+mn-lt"/>
          <a:ea typeface="+mn-ea"/>
          <a:cs typeface="+mn-cs"/>
        </a:defRPr>
      </a:lvl5pPr>
      <a:lvl6pPr marL="2285991" algn="l" defTabSz="457200" rtl="0" eaLnBrk="1" latinLnBrk="0" hangingPunct="1">
        <a:defRPr sz="1800" kern="1200">
          <a:solidFill>
            <a:schemeClr val="tx1"/>
          </a:solidFill>
          <a:latin typeface="+mn-lt"/>
          <a:ea typeface="+mn-ea"/>
          <a:cs typeface="+mn-cs"/>
        </a:defRPr>
      </a:lvl6pPr>
      <a:lvl7pPr marL="2743189" algn="l" defTabSz="457200" rtl="0" eaLnBrk="1" latinLnBrk="0" hangingPunct="1">
        <a:defRPr sz="1800" kern="1200">
          <a:solidFill>
            <a:schemeClr val="tx1"/>
          </a:solidFill>
          <a:latin typeface="+mn-lt"/>
          <a:ea typeface="+mn-ea"/>
          <a:cs typeface="+mn-cs"/>
        </a:defRPr>
      </a:lvl7pPr>
      <a:lvl8pPr marL="3200388" algn="l" defTabSz="457200" rtl="0" eaLnBrk="1" latinLnBrk="0" hangingPunct="1">
        <a:defRPr sz="1800" kern="1200">
          <a:solidFill>
            <a:schemeClr val="tx1"/>
          </a:solidFill>
          <a:latin typeface="+mn-lt"/>
          <a:ea typeface="+mn-ea"/>
          <a:cs typeface="+mn-cs"/>
        </a:defRPr>
      </a:lvl8pPr>
      <a:lvl9pPr marL="3657584" algn="l" defTabSz="4572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sp>
        <p:nvSpPr>
          <p:cNvPr id="3075" name="AutoShape 3" descr="&quot;&quot;"/>
          <p:cNvSpPr>
            <a:spLocks/>
          </p:cNvSpPr>
          <p:nvPr/>
        </p:nvSpPr>
        <p:spPr bwMode="auto">
          <a:xfrm>
            <a:off x="0" y="6107906"/>
            <a:ext cx="9161860" cy="7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flip="none" rotWithShape="1">
            <a:gsLst>
              <a:gs pos="0">
                <a:schemeClr val="accent2">
                  <a:lumMod val="75000"/>
                </a:schemeClr>
              </a:gs>
              <a:gs pos="60000">
                <a:schemeClr val="accent2">
                  <a:lumMod val="50000"/>
                </a:schemeClr>
              </a:gs>
              <a:gs pos="92000">
                <a:schemeClr val="accent2">
                  <a:lumMod val="50000"/>
                </a:schemeClr>
              </a:gs>
              <a:gs pos="100000">
                <a:schemeClr val="accent2">
                  <a:lumMod val="65000"/>
                </a:schemeClr>
              </a:gs>
            </a:gsLst>
            <a:lin ang="0" scaled="1"/>
            <a:tileRect/>
          </a:gradFill>
          <a:ln w="12700" cap="flat" cmpd="sng">
            <a:noFill/>
            <a:prstDash val="solid"/>
            <a:miter lim="0"/>
            <a:headEnd/>
            <a:tailEnd/>
          </a:ln>
          <a:effectLst/>
        </p:spPr>
        <p:txBody>
          <a:bodyPr lIns="35719" tIns="35719" rIns="35719" bIns="35719" anchor="ctr">
            <a:prstTxWarp prst="textNoShape">
              <a:avLst/>
            </a:prstTxWarp>
          </a:bodyPr>
          <a:lstStyle/>
          <a:p>
            <a:pPr defTabSz="410751" hangingPunct="0">
              <a:defRPr/>
            </a:pPr>
            <a:endParaRPr lang="en-US" sz="1547" dirty="0">
              <a:solidFill>
                <a:srgbClr val="53C1DD"/>
              </a:solidFill>
              <a:latin typeface="Trebuchet MS"/>
              <a:sym typeface="Trebuchet MS" pitchFamily="-100" charset="0"/>
            </a:endParaRPr>
          </a:p>
        </p:txBody>
      </p:sp>
      <p:pic>
        <p:nvPicPr>
          <p:cNvPr id="4" name="Picture 3" descr="Colorado Department of Health Care Policy and Financing seal"/>
          <p:cNvPicPr>
            <a:picLocks noChangeAspect="1"/>
          </p:cNvPicPr>
          <p:nvPr userDrawn="1"/>
        </p:nvPicPr>
        <p:blipFill>
          <a:blip r:embed="rId30" cstate="print">
            <a:extLst>
              <a:ext uri="{28A0092B-C50C-407E-A947-70E740481C1C}">
                <a14:useLocalDpi xmlns:a14="http://schemas.microsoft.com/office/drawing/2010/main" xmlns="" val="0"/>
              </a:ext>
            </a:extLst>
          </a:blip>
          <a:stretch>
            <a:fillRect/>
          </a:stretch>
        </p:blipFill>
        <p:spPr>
          <a:xfrm>
            <a:off x="122159" y="6168985"/>
            <a:ext cx="3471867" cy="642938"/>
          </a:xfrm>
          <a:prstGeom prst="rect">
            <a:avLst/>
          </a:prstGeom>
        </p:spPr>
      </p:pic>
      <p:sp>
        <p:nvSpPr>
          <p:cNvPr id="2" name="Title Placeholder 1"/>
          <p:cNvSpPr>
            <a:spLocks noGrp="1"/>
          </p:cNvSpPr>
          <p:nvPr>
            <p:ph type="title"/>
          </p:nvPr>
        </p:nvSpPr>
        <p:spPr>
          <a:xfrm>
            <a:off x="628429" y="365004"/>
            <a:ext cx="7887146" cy="1326059"/>
          </a:xfrm>
          <a:prstGeom prst="rect">
            <a:avLst/>
          </a:prstGeom>
          <a:noFill/>
          <a:ln w="3175">
            <a:noFill/>
            <a:miter lim="0"/>
            <a:headEnd/>
            <a:tailEnd/>
          </a:ln>
        </p:spPr>
        <p:txBody>
          <a:bodyPr vert="horz" wrap="square" lIns="0" tIns="0" rIns="0" bIns="0" numCol="1" rtlCol="0" anchor="ctr" anchorCtr="0" compatLnSpc="1">
            <a:prstTxWarp prst="textNoShape">
              <a:avLst/>
            </a:prstTxWarp>
            <a:normAutofit/>
          </a:bodyPr>
          <a:lstStyle/>
          <a:p>
            <a:pPr lvl="0" algn="ctr"/>
            <a:r>
              <a:rPr lang="en-US" dirty="0" smtClean="0"/>
              <a:t>Click to edit Master title style</a:t>
            </a:r>
            <a:endParaRPr lang="en-US" dirty="0"/>
          </a:p>
        </p:txBody>
      </p:sp>
      <p:sp>
        <p:nvSpPr>
          <p:cNvPr id="6" name="Date Placeholder 5"/>
          <p:cNvSpPr>
            <a:spLocks noGrp="1"/>
          </p:cNvSpPr>
          <p:nvPr>
            <p:ph type="dt" sz="half" idx="2"/>
          </p:nvPr>
        </p:nvSpPr>
        <p:spPr>
          <a:xfrm>
            <a:off x="6458401" y="5593565"/>
            <a:ext cx="2057177" cy="365001"/>
          </a:xfrm>
          <a:prstGeom prst="rect">
            <a:avLst/>
          </a:prstGeom>
        </p:spPr>
        <p:txBody>
          <a:bodyPr vert="horz" lIns="91440" tIns="45720" rIns="91440" bIns="45720" rtlCol="0" anchor="ctr"/>
          <a:lstStyle>
            <a:lvl1pPr>
              <a:defRPr lang="en-US" sz="1406" smtClean="0">
                <a:solidFill>
                  <a:schemeClr val="tx1"/>
                </a:solidFill>
              </a:defRPr>
            </a:lvl1pPr>
          </a:lstStyle>
          <a:p>
            <a:pPr algn="r" defTabSz="410751" hangingPunct="0"/>
            <a:fld id="{6BE44AC7-F8D2-424F-87F5-830599BF5CDD}" type="datetime7">
              <a:rPr lang="en-US">
                <a:solidFill>
                  <a:srgbClr val="4F5858"/>
                </a:solidFill>
                <a:latin typeface="Trebuchet MS"/>
                <a:sym typeface="Trebuchet MS" pitchFamily="-100" charset="0"/>
              </a:rPr>
              <a:pPr algn="r" defTabSz="410751" hangingPunct="0"/>
              <a:t>Dec-15</a:t>
            </a:fld>
            <a:endParaRPr dirty="0">
              <a:solidFill>
                <a:srgbClr val="4F5858"/>
              </a:solidFill>
              <a:latin typeface="Trebuchet MS"/>
              <a:sym typeface="Trebuchet MS" pitchFamily="-100" charset="0"/>
            </a:endParaRPr>
          </a:p>
        </p:txBody>
      </p:sp>
      <p:sp>
        <p:nvSpPr>
          <p:cNvPr id="3" name="Slide Number Placeholder 2"/>
          <p:cNvSpPr>
            <a:spLocks noGrp="1"/>
          </p:cNvSpPr>
          <p:nvPr>
            <p:ph type="sldNum" sz="quarter" idx="4"/>
          </p:nvPr>
        </p:nvSpPr>
        <p:spPr>
          <a:xfrm>
            <a:off x="6458402" y="6356830"/>
            <a:ext cx="2057177" cy="365001"/>
          </a:xfrm>
          <a:prstGeom prst="rect">
            <a:avLst/>
          </a:prstGeom>
        </p:spPr>
        <p:txBody>
          <a:bodyPr vert="horz" lIns="91440" tIns="45720" rIns="91440" bIns="45720" rtlCol="0" anchor="ctr"/>
          <a:lstStyle>
            <a:lvl1pPr algn="r">
              <a:defRPr sz="1266" b="1">
                <a:solidFill>
                  <a:schemeClr val="bg1"/>
                </a:solidFill>
              </a:defRPr>
            </a:lvl1pPr>
          </a:lstStyle>
          <a:p>
            <a:pPr defTabSz="410751" hangingPunct="0"/>
            <a:fld id="{7CD4B2A3-DF06-4EAB-85AB-0641A4D150A0}" type="slidenum">
              <a:rPr lang="en-US" smtClean="0">
                <a:solidFill>
                  <a:srgbClr val="FFFFFF"/>
                </a:solidFill>
                <a:latin typeface="Trebuchet MS"/>
                <a:sym typeface="Trebuchet MS" pitchFamily="-100" charset="0"/>
              </a:rPr>
              <a:pPr defTabSz="410751" hangingPunct="0"/>
              <a:t>‹#›</a:t>
            </a:fld>
            <a:endParaRPr lang="en-US" dirty="0">
              <a:solidFill>
                <a:srgbClr val="FFFFFF"/>
              </a:solidFill>
              <a:latin typeface="Trebuchet MS"/>
              <a:sym typeface="Trebuchet MS" pitchFamily="-100" charset="0"/>
            </a:endParaRPr>
          </a:p>
        </p:txBody>
      </p:sp>
    </p:spTree>
    <p:extLst>
      <p:ext uri="{BB962C8B-B14F-4D97-AF65-F5344CB8AC3E}">
        <p14:creationId xmlns:p14="http://schemas.microsoft.com/office/powerpoint/2010/main" xmlns="" val="3805899727"/>
      </p:ext>
    </p:extLst>
  </p:cSld>
  <p:clrMap bg1="lt1" tx1="dk1" bg2="lt2" tx2="dk2" accent1="accent1" accent2="accent2" accent3="accent3" accent4="accent4" accent5="accent5" accent6="accent6" hlink="hlink" folHlink="folHlink"/>
  <p:sldLayoutIdLst>
    <p:sldLayoutId id="2147487743" r:id="rId1"/>
    <p:sldLayoutId id="2147487744" r:id="rId2"/>
    <p:sldLayoutId id="2147487745" r:id="rId3"/>
    <p:sldLayoutId id="2147487746" r:id="rId4"/>
    <p:sldLayoutId id="2147487747" r:id="rId5"/>
    <p:sldLayoutId id="2147487748" r:id="rId6"/>
    <p:sldLayoutId id="2147487749" r:id="rId7"/>
    <p:sldLayoutId id="2147487750" r:id="rId8"/>
    <p:sldLayoutId id="2147487751" r:id="rId9"/>
    <p:sldLayoutId id="2147487752" r:id="rId10"/>
    <p:sldLayoutId id="2147487753" r:id="rId11"/>
    <p:sldLayoutId id="2147487754" r:id="rId12"/>
    <p:sldLayoutId id="2147487755" r:id="rId13"/>
    <p:sldLayoutId id="2147487756" r:id="rId14"/>
    <p:sldLayoutId id="2147487757" r:id="rId15"/>
    <p:sldLayoutId id="2147487758" r:id="rId16"/>
    <p:sldLayoutId id="2147487759" r:id="rId17"/>
    <p:sldLayoutId id="2147487760" r:id="rId18"/>
    <p:sldLayoutId id="2147487761" r:id="rId19"/>
    <p:sldLayoutId id="2147487762" r:id="rId20"/>
    <p:sldLayoutId id="2147487763" r:id="rId21"/>
    <p:sldLayoutId id="2147487764" r:id="rId22"/>
    <p:sldLayoutId id="2147487765" r:id="rId23"/>
    <p:sldLayoutId id="2147487766" r:id="rId24"/>
    <p:sldLayoutId id="2147487767" r:id="rId25"/>
    <p:sldLayoutId id="2147487768" r:id="rId26"/>
    <p:sldLayoutId id="2147487769" r:id="rId27"/>
    <p:sldLayoutId id="2147487770" r:id="rId28"/>
  </p:sldLayoutIdLst>
  <p:timing>
    <p:tnLst>
      <p:par>
        <p:cTn id="1" dur="indefinite" restart="never" nodeType="tmRoot"/>
      </p:par>
    </p:tnLst>
  </p:timing>
  <p:hf hdr="0" ftr="0"/>
  <p:txStyles>
    <p:titleStyle>
      <a:lvl1pPr algn="l" defTabSz="410751" rtl="0" eaLnBrk="0" fontAlgn="base" hangingPunct="0">
        <a:spcBef>
          <a:spcPct val="0"/>
        </a:spcBef>
        <a:spcAft>
          <a:spcPct val="0"/>
        </a:spcAft>
        <a:defRPr lang="en-US" sz="4640" b="1" i="1" smtClean="0">
          <a:solidFill>
            <a:schemeClr val="tx1"/>
          </a:solidFill>
          <a:latin typeface="+mj-lt"/>
          <a:ea typeface="+mj-ea"/>
          <a:cs typeface="+mj-cs"/>
          <a:sym typeface="Trebuchet MS" pitchFamily="-100" charset="0"/>
        </a:defRPr>
      </a:lvl1pPr>
      <a:lvl2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2pPr>
      <a:lvl3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3pPr>
      <a:lvl4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4pPr>
      <a:lvl5pPr algn="ctr" defTabSz="410751" rtl="0" eaLnBrk="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5pPr>
      <a:lvl6pPr marL="321457"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6pPr>
      <a:lvl7pPr marL="642915"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7pPr>
      <a:lvl8pPr marL="964372"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8pPr>
      <a:lvl9pPr marL="1285829" algn="ctr" defTabSz="410751" rtl="0" fontAlgn="base" hangingPunct="0">
        <a:spcBef>
          <a:spcPct val="0"/>
        </a:spcBef>
        <a:spcAft>
          <a:spcPct val="0"/>
        </a:spcAft>
        <a:defRPr sz="4640" b="1" i="1">
          <a:solidFill>
            <a:srgbClr val="FFFFFF"/>
          </a:solidFill>
          <a:latin typeface="Trebuchet MS" pitchFamily="-100" charset="0"/>
          <a:ea typeface="Trebuchet MS" pitchFamily="-100" charset="0"/>
          <a:cs typeface="Trebuchet MS" pitchFamily="-100" charset="0"/>
          <a:sym typeface="Trebuchet MS" pitchFamily="-100" charset="0"/>
        </a:defRPr>
      </a:lvl9pPr>
    </p:titleStyle>
    <p:bodyStyle>
      <a:lvl1pPr marL="241093" indent="-241093"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1pPr>
      <a:lvl2pPr marL="160729" indent="160729"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2pPr>
      <a:lvl3pPr marL="321457" indent="321457"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3pPr>
      <a:lvl4pPr marL="482186" indent="482186"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4pPr>
      <a:lvl5pPr marL="642915" indent="642915" algn="l" defTabSz="410751" rtl="0" eaLnBrk="0" fontAlgn="base" hangingPunct="0">
        <a:spcBef>
          <a:spcPts val="2953"/>
        </a:spcBef>
        <a:spcAft>
          <a:spcPct val="0"/>
        </a:spcAft>
        <a:defRPr sz="2109">
          <a:solidFill>
            <a:srgbClr val="5C6670"/>
          </a:solidFill>
          <a:latin typeface="+mn-lt"/>
          <a:ea typeface="+mn-ea"/>
          <a:cs typeface="+mn-cs"/>
          <a:sym typeface="Trebuchet MS" pitchFamily="-100" charset="0"/>
        </a:defRPr>
      </a:lvl5pPr>
      <a:lvl6pPr marL="964372"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6pPr>
      <a:lvl7pPr marL="1285829"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7pPr>
      <a:lvl8pPr marL="1607287"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8pPr>
      <a:lvl9pPr marL="1928744" algn="l" defTabSz="410751" rtl="0" fontAlgn="base" hangingPunct="0">
        <a:spcBef>
          <a:spcPts val="2953"/>
        </a:spcBef>
        <a:spcAft>
          <a:spcPct val="0"/>
        </a:spcAft>
        <a:defRPr sz="2109">
          <a:solidFill>
            <a:srgbClr val="5C6670"/>
          </a:solidFill>
          <a:latin typeface="+mn-lt"/>
          <a:ea typeface="+mn-ea"/>
          <a:cs typeface="+mn-cs"/>
          <a:sym typeface="Trebuchet MS" pitchFamily="-100" charset="0"/>
        </a:defRPr>
      </a:lvl9pPr>
    </p:bodyStyle>
    <p:otherStyle>
      <a:defPPr>
        <a:defRPr lang="en-US"/>
      </a:defPPr>
      <a:lvl1pPr marL="0" algn="l" defTabSz="321457" rtl="0" eaLnBrk="1" latinLnBrk="0" hangingPunct="1">
        <a:defRPr sz="1266" kern="1200">
          <a:solidFill>
            <a:schemeClr val="tx1"/>
          </a:solidFill>
          <a:latin typeface="+mn-lt"/>
          <a:ea typeface="+mn-ea"/>
          <a:cs typeface="+mn-cs"/>
        </a:defRPr>
      </a:lvl1pPr>
      <a:lvl2pPr marL="321457" algn="l" defTabSz="321457" rtl="0" eaLnBrk="1" latinLnBrk="0" hangingPunct="1">
        <a:defRPr sz="1266" kern="1200">
          <a:solidFill>
            <a:schemeClr val="tx1"/>
          </a:solidFill>
          <a:latin typeface="+mn-lt"/>
          <a:ea typeface="+mn-ea"/>
          <a:cs typeface="+mn-cs"/>
        </a:defRPr>
      </a:lvl2pPr>
      <a:lvl3pPr marL="642915" algn="l" defTabSz="321457" rtl="0" eaLnBrk="1" latinLnBrk="0" hangingPunct="1">
        <a:defRPr sz="1266" kern="1200">
          <a:solidFill>
            <a:schemeClr val="tx1"/>
          </a:solidFill>
          <a:latin typeface="+mn-lt"/>
          <a:ea typeface="+mn-ea"/>
          <a:cs typeface="+mn-cs"/>
        </a:defRPr>
      </a:lvl3pPr>
      <a:lvl4pPr marL="964372" algn="l" defTabSz="321457" rtl="0" eaLnBrk="1" latinLnBrk="0" hangingPunct="1">
        <a:defRPr sz="1266" kern="1200">
          <a:solidFill>
            <a:schemeClr val="tx1"/>
          </a:solidFill>
          <a:latin typeface="+mn-lt"/>
          <a:ea typeface="+mn-ea"/>
          <a:cs typeface="+mn-cs"/>
        </a:defRPr>
      </a:lvl4pPr>
      <a:lvl5pPr marL="1285829" algn="l" defTabSz="321457" rtl="0" eaLnBrk="1" latinLnBrk="0" hangingPunct="1">
        <a:defRPr sz="1266" kern="1200">
          <a:solidFill>
            <a:schemeClr val="tx1"/>
          </a:solidFill>
          <a:latin typeface="+mn-lt"/>
          <a:ea typeface="+mn-ea"/>
          <a:cs typeface="+mn-cs"/>
        </a:defRPr>
      </a:lvl5pPr>
      <a:lvl6pPr marL="1607287" algn="l" defTabSz="321457" rtl="0" eaLnBrk="1" latinLnBrk="0" hangingPunct="1">
        <a:defRPr sz="1266" kern="1200">
          <a:solidFill>
            <a:schemeClr val="tx1"/>
          </a:solidFill>
          <a:latin typeface="+mn-lt"/>
          <a:ea typeface="+mn-ea"/>
          <a:cs typeface="+mn-cs"/>
        </a:defRPr>
      </a:lvl6pPr>
      <a:lvl7pPr marL="1928744" algn="l" defTabSz="321457" rtl="0" eaLnBrk="1" latinLnBrk="0" hangingPunct="1">
        <a:defRPr sz="1266" kern="1200">
          <a:solidFill>
            <a:schemeClr val="tx1"/>
          </a:solidFill>
          <a:latin typeface="+mn-lt"/>
          <a:ea typeface="+mn-ea"/>
          <a:cs typeface="+mn-cs"/>
        </a:defRPr>
      </a:lvl7pPr>
      <a:lvl8pPr marL="2250201" algn="l" defTabSz="321457" rtl="0" eaLnBrk="1" latinLnBrk="0" hangingPunct="1">
        <a:defRPr sz="1266" kern="1200">
          <a:solidFill>
            <a:schemeClr val="tx1"/>
          </a:solidFill>
          <a:latin typeface="+mn-lt"/>
          <a:ea typeface="+mn-ea"/>
          <a:cs typeface="+mn-cs"/>
        </a:defRPr>
      </a:lvl8pPr>
      <a:lvl9pPr marL="2571659" algn="l" defTabSz="321457" rtl="0" eaLnBrk="1" latinLnBrk="0" hangingPunct="1">
        <a:defRPr sz="1266"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1" name="Picture 10" descr="COR_PPT_bodyheader_17.jpg"/>
          <p:cNvPicPr>
            <a:picLocks noChangeAspect="1"/>
          </p:cNvPicPr>
          <p:nvPr/>
        </p:nvPicPr>
        <p:blipFill>
          <a:blip r:embed="rId6" cstate="print"/>
          <a:stretch>
            <a:fillRect/>
          </a:stretch>
        </p:blipFill>
        <p:spPr>
          <a:xfrm>
            <a:off x="0" y="0"/>
            <a:ext cx="9144000" cy="6858000"/>
          </a:xfrm>
          <a:prstGeom prst="rect">
            <a:avLst/>
          </a:prstGeom>
        </p:spPr>
      </p:pic>
      <p:sp>
        <p:nvSpPr>
          <p:cNvPr id="4" name="Title Placeholder 3"/>
          <p:cNvSpPr>
            <a:spLocks noGrp="1"/>
          </p:cNvSpPr>
          <p:nvPr>
            <p:ph type="title"/>
          </p:nvPr>
        </p:nvSpPr>
        <p:spPr>
          <a:xfrm>
            <a:off x="457200" y="274638"/>
            <a:ext cx="65913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Text Placeholder 5"/>
          <p:cNvSpPr>
            <a:spLocks noGrp="1"/>
          </p:cNvSpPr>
          <p:nvPr>
            <p:ph type="body" idx="1"/>
          </p:nvPr>
        </p:nvSpPr>
        <p:spPr>
          <a:xfrm>
            <a:off x="457200" y="1600201"/>
            <a:ext cx="8229600" cy="467201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2"/>
          </p:nvPr>
        </p:nvSpPr>
        <p:spPr>
          <a:xfrm>
            <a:off x="457200" y="6546860"/>
            <a:ext cx="2133600" cy="365125"/>
          </a:xfrm>
          <a:prstGeom prst="rect">
            <a:avLst/>
          </a:prstGeom>
        </p:spPr>
        <p:txBody>
          <a:bodyPr/>
          <a:lstStyle>
            <a:lvl1pPr>
              <a:defRPr sz="1200">
                <a:latin typeface="Georgia" pitchFamily="18" charset="0"/>
              </a:defRPr>
            </a:lvl1pPr>
          </a:lstStyle>
          <a:p>
            <a:pPr fontAlgn="auto">
              <a:spcBef>
                <a:spcPts val="0"/>
              </a:spcBef>
              <a:spcAft>
                <a:spcPts val="0"/>
              </a:spcAft>
            </a:pPr>
            <a:fld id="{AF70A529-2A5E-4D8B-89D7-10AA04DFF0BC}" type="datetime1">
              <a:rPr lang="en-US" smtClean="0">
                <a:solidFill>
                  <a:prstClr val="black"/>
                </a:solidFill>
              </a:rPr>
              <a:pPr fontAlgn="auto">
                <a:spcBef>
                  <a:spcPts val="0"/>
                </a:spcBef>
                <a:spcAft>
                  <a:spcPts val="0"/>
                </a:spcAft>
              </a:pPr>
              <a:t>12/10/2015</a:t>
            </a:fld>
            <a:endParaRPr lang="en-US" dirty="0">
              <a:solidFill>
                <a:prstClr val="black"/>
              </a:solidFill>
            </a:endParaRPr>
          </a:p>
        </p:txBody>
      </p:sp>
      <p:sp>
        <p:nvSpPr>
          <p:cNvPr id="8" name="Footer Placeholder 4"/>
          <p:cNvSpPr>
            <a:spLocks noGrp="1"/>
          </p:cNvSpPr>
          <p:nvPr>
            <p:ph type="ftr" sz="quarter" idx="3"/>
          </p:nvPr>
        </p:nvSpPr>
        <p:spPr>
          <a:xfrm>
            <a:off x="1657352" y="6546860"/>
            <a:ext cx="5838825" cy="365125"/>
          </a:xfrm>
          <a:prstGeom prst="rect">
            <a:avLst/>
          </a:prstGeom>
        </p:spPr>
        <p:txBody>
          <a:bodyPr/>
          <a:lstStyle>
            <a:lvl1pPr algn="ctr">
              <a:defRPr sz="750">
                <a:latin typeface="Verdana" pitchFamily="34" charset="0"/>
              </a:defRPr>
            </a:lvl1pPr>
          </a:lstStyle>
          <a:p>
            <a:pPr fontAlgn="auto">
              <a:spcBef>
                <a:spcPts val="0"/>
              </a:spcBef>
              <a:spcAft>
                <a:spcPts val="0"/>
              </a:spcAft>
            </a:pPr>
            <a:r>
              <a:rPr lang="en-CA" altLang="ja-JP" dirty="0" smtClean="0">
                <a:solidFill>
                  <a:prstClr val="black"/>
                </a:solidFill>
                <a:ea typeface="MS Mincho" pitchFamily="49" charset="-128"/>
                <a:cs typeface="Times New Roman" pitchFamily="18" charset="0"/>
              </a:rPr>
              <a:t>© 2010 Colorado Regional Health Information Organization (CORHIO) - All Rights Reserved</a:t>
            </a:r>
          </a:p>
          <a:p>
            <a:pPr fontAlgn="auto">
              <a:spcBef>
                <a:spcPts val="0"/>
              </a:spcBef>
              <a:spcAft>
                <a:spcPts val="0"/>
              </a:spcAft>
            </a:pPr>
            <a:r>
              <a:rPr lang="en-CA" altLang="ja-JP" dirty="0" smtClean="0">
                <a:solidFill>
                  <a:prstClr val="black"/>
                </a:solidFill>
                <a:ea typeface="MS Mincho" pitchFamily="49" charset="-128"/>
                <a:cs typeface="Times New Roman" pitchFamily="18" charset="0"/>
              </a:rPr>
              <a:t>CORHIO Proprietary - Not For Redistribution</a:t>
            </a:r>
            <a:endParaRPr lang="en-CA" altLang="ja-JP" dirty="0" smtClean="0">
              <a:solidFill>
                <a:prstClr val="black"/>
              </a:solidFill>
            </a:endParaRPr>
          </a:p>
          <a:p>
            <a:pPr fontAlgn="auto">
              <a:spcBef>
                <a:spcPts val="0"/>
              </a:spcBef>
              <a:spcAft>
                <a:spcPts val="0"/>
              </a:spcAft>
            </a:pPr>
            <a:endParaRPr lang="en-US" dirty="0">
              <a:solidFill>
                <a:prstClr val="black"/>
              </a:solidFill>
            </a:endParaRPr>
          </a:p>
        </p:txBody>
      </p:sp>
      <p:sp>
        <p:nvSpPr>
          <p:cNvPr id="9" name="Slide Number Placeholder 5"/>
          <p:cNvSpPr>
            <a:spLocks noGrp="1"/>
          </p:cNvSpPr>
          <p:nvPr>
            <p:ph type="sldNum" sz="quarter" idx="4"/>
          </p:nvPr>
        </p:nvSpPr>
        <p:spPr>
          <a:xfrm>
            <a:off x="7848599" y="6346835"/>
            <a:ext cx="923925" cy="365125"/>
          </a:xfrm>
          <a:prstGeom prst="rect">
            <a:avLst/>
          </a:prstGeom>
        </p:spPr>
        <p:txBody>
          <a:bodyPr/>
          <a:lstStyle>
            <a:lvl1pPr algn="r">
              <a:defRPr sz="1400">
                <a:solidFill>
                  <a:srgbClr val="005472"/>
                </a:solidFill>
                <a:latin typeface="Verdana" pitchFamily="34" charset="0"/>
              </a:defRPr>
            </a:lvl1pPr>
          </a:lstStyle>
          <a:p>
            <a:pPr fontAlgn="auto">
              <a:spcBef>
                <a:spcPts val="0"/>
              </a:spcBef>
              <a:spcAft>
                <a:spcPts val="0"/>
              </a:spcAft>
            </a:pPr>
            <a:fld id="{2FFE817D-0A7C-4326-AD37-636457DE52A1}" type="slidenum">
              <a:rPr lang="en-US" smtClean="0"/>
              <a:pPr fontAlgn="auto">
                <a:spcBef>
                  <a:spcPts val="0"/>
                </a:spcBef>
                <a:spcAft>
                  <a:spcPts val="0"/>
                </a:spcAft>
              </a:pPr>
              <a:t>‹#›</a:t>
            </a:fld>
            <a:endParaRPr lang="en-US" dirty="0"/>
          </a:p>
        </p:txBody>
      </p:sp>
    </p:spTree>
    <p:extLst>
      <p:ext uri="{BB962C8B-B14F-4D97-AF65-F5344CB8AC3E}">
        <p14:creationId xmlns:p14="http://schemas.microsoft.com/office/powerpoint/2010/main" xmlns="" val="1137607010"/>
      </p:ext>
    </p:extLst>
  </p:cSld>
  <p:clrMap bg1="lt1" tx1="dk1" bg2="lt2" tx2="dk2" accent1="accent1" accent2="accent2" accent3="accent3" accent4="accent4" accent5="accent5" accent6="accent6" hlink="hlink" folHlink="folHlink"/>
  <p:sldLayoutIdLst>
    <p:sldLayoutId id="2147487773" r:id="rId1"/>
    <p:sldLayoutId id="2147487774" r:id="rId2"/>
    <p:sldLayoutId id="2147487775" r:id="rId3"/>
    <p:sldLayoutId id="2147487776" r:id="rId4"/>
  </p:sldLayoutIdLst>
  <p:hf sldNum="0" hdr="0" ftr="0" dt="0"/>
  <p:txStyles>
    <p:titleStyle>
      <a:lvl1pPr algn="l" defTabSz="457200" rtl="0" eaLnBrk="1" fontAlgn="base" hangingPunct="1">
        <a:spcBef>
          <a:spcPct val="0"/>
        </a:spcBef>
        <a:spcAft>
          <a:spcPct val="0"/>
        </a:spcAft>
        <a:defRPr sz="3200" kern="1200">
          <a:solidFill>
            <a:srgbClr val="005471"/>
          </a:solidFill>
          <a:latin typeface="Verdana"/>
          <a:ea typeface="ＭＳ Ｐゴシック" pitchFamily="84" charset="-128"/>
          <a:cs typeface="Verdana"/>
        </a:defRPr>
      </a:lvl1pPr>
      <a:lvl2pPr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2pPr>
      <a:lvl3pPr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3pPr>
      <a:lvl4pPr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4pPr>
      <a:lvl5pPr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5pPr>
      <a:lvl6pPr marL="4572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6pPr>
      <a:lvl7pPr marL="9144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7pPr>
      <a:lvl8pPr marL="13716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8pPr>
      <a:lvl9pPr marL="1828800" algn="ctr" defTabSz="457200" rtl="0" eaLnBrk="1" fontAlgn="base" hangingPunct="1">
        <a:spcBef>
          <a:spcPct val="0"/>
        </a:spcBef>
        <a:spcAft>
          <a:spcPct val="0"/>
        </a:spcAft>
        <a:defRPr sz="4400">
          <a:solidFill>
            <a:schemeClr val="tx1"/>
          </a:solidFill>
          <a:latin typeface="Calibri" pitchFamily="84" charset="0"/>
          <a:ea typeface="ＭＳ Ｐゴシック" pitchFamily="84" charset="-128"/>
          <a:cs typeface="ＭＳ Ｐゴシック" pitchFamily="84" charset="-128"/>
        </a:defRPr>
      </a:lvl9pPr>
    </p:titleStyle>
    <p:bodyStyle>
      <a:lvl1pPr marL="342900" indent="-342900" algn="l" defTabSz="457200" rtl="0" eaLnBrk="1" fontAlgn="base" hangingPunct="1">
        <a:spcBef>
          <a:spcPct val="20000"/>
        </a:spcBef>
        <a:spcAft>
          <a:spcPct val="0"/>
        </a:spcAft>
        <a:buFont typeface="Arial" charset="0"/>
        <a:buChar char="•"/>
        <a:defRPr sz="2400" kern="1200">
          <a:solidFill>
            <a:schemeClr val="tx1"/>
          </a:solidFill>
          <a:latin typeface="Georgia"/>
          <a:ea typeface="ＭＳ Ｐゴシック" pitchFamily="84" charset="-128"/>
          <a:cs typeface="Georgia"/>
        </a:defRPr>
      </a:lvl1pPr>
      <a:lvl2pPr marL="742950" indent="-285750" algn="l" defTabSz="457200" rtl="0" eaLnBrk="1" fontAlgn="base" hangingPunct="1">
        <a:spcBef>
          <a:spcPct val="20000"/>
        </a:spcBef>
        <a:spcAft>
          <a:spcPct val="0"/>
        </a:spcAft>
        <a:buFont typeface="Arial" charset="0"/>
        <a:buChar char="–"/>
        <a:defRPr sz="2200" kern="1200">
          <a:solidFill>
            <a:schemeClr val="tx1"/>
          </a:solidFill>
          <a:latin typeface="Georgia"/>
          <a:ea typeface="ＭＳ Ｐゴシック" pitchFamily="84" charset="-128"/>
          <a:cs typeface="Georgia"/>
        </a:defRPr>
      </a:lvl2pPr>
      <a:lvl3pPr marL="1143000" indent="-228600" algn="l" defTabSz="457200" rtl="0" eaLnBrk="1" fontAlgn="base" hangingPunct="1">
        <a:spcBef>
          <a:spcPct val="20000"/>
        </a:spcBef>
        <a:spcAft>
          <a:spcPct val="0"/>
        </a:spcAft>
        <a:buFont typeface="Arial" charset="0"/>
        <a:buChar char="•"/>
        <a:defRPr sz="2000" kern="1200">
          <a:solidFill>
            <a:schemeClr val="tx1"/>
          </a:solidFill>
          <a:latin typeface="Georgia"/>
          <a:ea typeface="ＭＳ Ｐゴシック" pitchFamily="84" charset="-128"/>
          <a:cs typeface="Georgia"/>
        </a:defRPr>
      </a:lvl3pPr>
      <a:lvl4pPr marL="1600200" indent="-228600" algn="l" defTabSz="457200" rtl="0" eaLnBrk="1" fontAlgn="base" hangingPunct="1">
        <a:spcBef>
          <a:spcPct val="20000"/>
        </a:spcBef>
        <a:spcAft>
          <a:spcPct val="0"/>
        </a:spcAft>
        <a:buFont typeface="Arial" charset="0"/>
        <a:buChar char="–"/>
        <a:defRPr sz="1600" kern="1200">
          <a:solidFill>
            <a:schemeClr val="tx1"/>
          </a:solidFill>
          <a:latin typeface="Georgia"/>
          <a:ea typeface="ＭＳ Ｐゴシック" pitchFamily="84" charset="-128"/>
          <a:cs typeface="Georgia"/>
        </a:defRPr>
      </a:lvl4pPr>
      <a:lvl5pPr marL="2057400" indent="-228600" algn="l" defTabSz="457200" rtl="0" eaLnBrk="1" fontAlgn="base" hangingPunct="1">
        <a:spcBef>
          <a:spcPct val="20000"/>
        </a:spcBef>
        <a:spcAft>
          <a:spcPct val="0"/>
        </a:spcAft>
        <a:buFont typeface="Arial" charset="0"/>
        <a:buChar char="»"/>
        <a:defRPr sz="1500" kern="1200">
          <a:solidFill>
            <a:schemeClr val="tx1"/>
          </a:solidFill>
          <a:latin typeface="Georgia"/>
          <a:ea typeface="ＭＳ Ｐゴシック" pitchFamily="84" charset="-128"/>
          <a:cs typeface="Georgia"/>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Title Placeholder 1"/>
          <p:cNvSpPr>
            <a:spLocks noGrp="1"/>
          </p:cNvSpPr>
          <p:nvPr>
            <p:ph type="title"/>
          </p:nvPr>
        </p:nvSpPr>
        <p:spPr bwMode="auto">
          <a:xfrm>
            <a:off x="457200" y="274638"/>
            <a:ext cx="8229600" cy="10207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4099" name="Text Placeholder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86"/>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endParaRPr lang="en-US" altLang="en-US"/>
          </a:p>
        </p:txBody>
      </p:sp>
      <p:sp>
        <p:nvSpPr>
          <p:cNvPr id="5" name="Footer Placeholder 4"/>
          <p:cNvSpPr>
            <a:spLocks noGrp="1"/>
          </p:cNvSpPr>
          <p:nvPr>
            <p:ph type="ftr" sz="quarter" idx="3"/>
          </p:nvPr>
        </p:nvSpPr>
        <p:spPr>
          <a:xfrm>
            <a:off x="3124201" y="6356386"/>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86"/>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75A6FC9E-4917-4B65-A5AA-BD5219BA4C8F}" type="slidenum">
              <a:rPr lang="en-US" altLang="en-US"/>
              <a:pPr>
                <a:defRPr/>
              </a:pPr>
              <a:t>‹#›</a:t>
            </a:fld>
            <a:endParaRPr lang="en-US" altLang="en-US"/>
          </a:p>
        </p:txBody>
      </p:sp>
      <p:pic>
        <p:nvPicPr>
          <p:cNvPr id="4103" name="Picture 7" descr="onc-puttingI-pptsubpage_V4.jpg"/>
          <p:cNvPicPr>
            <a:picLocks noChangeAspect="1"/>
          </p:cNvPicPr>
          <p:nvPr/>
        </p:nvPicPr>
        <p:blipFill>
          <a:blip r:embed="rId13" cstate="print"/>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7438" r:id="rId1"/>
    <p:sldLayoutId id="2147487439" r:id="rId2"/>
    <p:sldLayoutId id="2147487393" r:id="rId3"/>
    <p:sldLayoutId id="2147487394" r:id="rId4"/>
    <p:sldLayoutId id="2147487395" r:id="rId5"/>
    <p:sldLayoutId id="2147487396" r:id="rId6"/>
    <p:sldLayoutId id="2147487397" r:id="rId7"/>
    <p:sldLayoutId id="2147487398" r:id="rId8"/>
    <p:sldLayoutId id="2147487399" r:id="rId9"/>
    <p:sldLayoutId id="2147487400" r:id="rId10"/>
    <p:sldLayoutId id="2147487401" r:id="rId11"/>
  </p:sldLayoutIdLst>
  <p:hf hdr="0" ftr="0" dt="0"/>
  <p:txStyles>
    <p:titleStyle>
      <a:lvl1pPr algn="l" rtl="0" eaLnBrk="0" fontAlgn="base" hangingPunct="0">
        <a:spcBef>
          <a:spcPct val="0"/>
        </a:spcBef>
        <a:spcAft>
          <a:spcPct val="0"/>
        </a:spcAft>
        <a:defRPr sz="2800" kern="1200">
          <a:solidFill>
            <a:srgbClr val="10253F"/>
          </a:solidFill>
          <a:latin typeface="+mj-lt"/>
          <a:ea typeface="MS PGothic" pitchFamily="34" charset="-128"/>
          <a:cs typeface="MS PGothic" charset="0"/>
        </a:defRPr>
      </a:lvl1pPr>
      <a:lvl2pPr algn="l" rtl="0" eaLnBrk="0" fontAlgn="base" hangingPunct="0">
        <a:spcBef>
          <a:spcPct val="0"/>
        </a:spcBef>
        <a:spcAft>
          <a:spcPct val="0"/>
        </a:spcAft>
        <a:defRPr sz="2800">
          <a:solidFill>
            <a:srgbClr val="10253F"/>
          </a:solidFill>
          <a:latin typeface="Calibri" charset="0"/>
          <a:ea typeface="MS PGothic" pitchFamily="34" charset="-128"/>
          <a:cs typeface="MS PGothic" charset="0"/>
        </a:defRPr>
      </a:lvl2pPr>
      <a:lvl3pPr algn="l" rtl="0" eaLnBrk="0" fontAlgn="base" hangingPunct="0">
        <a:spcBef>
          <a:spcPct val="0"/>
        </a:spcBef>
        <a:spcAft>
          <a:spcPct val="0"/>
        </a:spcAft>
        <a:defRPr sz="2800">
          <a:solidFill>
            <a:srgbClr val="10253F"/>
          </a:solidFill>
          <a:latin typeface="Calibri" charset="0"/>
          <a:ea typeface="MS PGothic" pitchFamily="34" charset="-128"/>
          <a:cs typeface="MS PGothic" charset="0"/>
        </a:defRPr>
      </a:lvl3pPr>
      <a:lvl4pPr algn="l" rtl="0" eaLnBrk="0" fontAlgn="base" hangingPunct="0">
        <a:spcBef>
          <a:spcPct val="0"/>
        </a:spcBef>
        <a:spcAft>
          <a:spcPct val="0"/>
        </a:spcAft>
        <a:defRPr sz="2800">
          <a:solidFill>
            <a:srgbClr val="10253F"/>
          </a:solidFill>
          <a:latin typeface="Calibri" charset="0"/>
          <a:ea typeface="MS PGothic" pitchFamily="34" charset="-128"/>
          <a:cs typeface="MS PGothic" charset="0"/>
        </a:defRPr>
      </a:lvl4pPr>
      <a:lvl5pPr algn="l" rtl="0" eaLnBrk="0" fontAlgn="base" hangingPunct="0">
        <a:spcBef>
          <a:spcPct val="0"/>
        </a:spcBef>
        <a:spcAft>
          <a:spcPct val="0"/>
        </a:spcAft>
        <a:defRPr sz="2800">
          <a:solidFill>
            <a:srgbClr val="10253F"/>
          </a:solidFill>
          <a:latin typeface="Calibri" charset="0"/>
          <a:ea typeface="MS PGothic" pitchFamily="34" charset="-128"/>
          <a:cs typeface="MS PGothic" charset="0"/>
        </a:defRPr>
      </a:lvl5pPr>
      <a:lvl6pPr marL="457200" algn="l" rtl="0" fontAlgn="base">
        <a:spcBef>
          <a:spcPct val="0"/>
        </a:spcBef>
        <a:spcAft>
          <a:spcPct val="0"/>
        </a:spcAft>
        <a:defRPr sz="2800">
          <a:solidFill>
            <a:srgbClr val="10253F"/>
          </a:solidFill>
          <a:latin typeface="Calibri" charset="0"/>
          <a:ea typeface="ＭＳ Ｐゴシック" charset="0"/>
          <a:cs typeface="ＭＳ Ｐゴシック" charset="0"/>
        </a:defRPr>
      </a:lvl6pPr>
      <a:lvl7pPr marL="914396" algn="l" rtl="0" fontAlgn="base">
        <a:spcBef>
          <a:spcPct val="0"/>
        </a:spcBef>
        <a:spcAft>
          <a:spcPct val="0"/>
        </a:spcAft>
        <a:defRPr sz="2800">
          <a:solidFill>
            <a:srgbClr val="10253F"/>
          </a:solidFill>
          <a:latin typeface="Calibri" charset="0"/>
          <a:ea typeface="ＭＳ Ｐゴシック" charset="0"/>
          <a:cs typeface="ＭＳ Ｐゴシック" charset="0"/>
        </a:defRPr>
      </a:lvl7pPr>
      <a:lvl8pPr marL="1371596" algn="l" rtl="0" fontAlgn="base">
        <a:spcBef>
          <a:spcPct val="0"/>
        </a:spcBef>
        <a:spcAft>
          <a:spcPct val="0"/>
        </a:spcAft>
        <a:defRPr sz="2800">
          <a:solidFill>
            <a:srgbClr val="10253F"/>
          </a:solidFill>
          <a:latin typeface="Calibri" charset="0"/>
          <a:ea typeface="ＭＳ Ｐゴシック" charset="0"/>
          <a:cs typeface="ＭＳ Ｐゴシック" charset="0"/>
        </a:defRPr>
      </a:lvl8pPr>
      <a:lvl9pPr marL="1828792" algn="l" rtl="0" fontAlgn="base">
        <a:spcBef>
          <a:spcPct val="0"/>
        </a:spcBef>
        <a:spcAft>
          <a:spcPct val="0"/>
        </a:spcAft>
        <a:defRPr sz="2800">
          <a:solidFill>
            <a:srgbClr val="10253F"/>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S PGothic" pitchFamily="34" charset="-128"/>
          <a:cs typeface="MS PGothic" charset="0"/>
        </a:defRPr>
      </a:lvl2pPr>
      <a:lvl3pPr marL="1142996" indent="-228600" algn="l" rtl="0" eaLnBrk="0" fontAlgn="base" hangingPunct="0">
        <a:spcBef>
          <a:spcPct val="20000"/>
        </a:spcBef>
        <a:spcAft>
          <a:spcPct val="0"/>
        </a:spcAft>
        <a:buFont typeface="Arial" pitchFamily="34" charset="0"/>
        <a:buChar char="•"/>
        <a:defRPr sz="2400" kern="1200">
          <a:solidFill>
            <a:schemeClr val="tx1"/>
          </a:solidFill>
          <a:latin typeface="+mn-lt"/>
          <a:ea typeface="MS PGothic" pitchFamily="34" charset="-128"/>
          <a:cs typeface="MS PGothic" charset="0"/>
        </a:defRPr>
      </a:lvl3pPr>
      <a:lvl4pPr marL="1600192"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4pPr>
      <a:lvl5pPr marL="2057392"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pitchFamily="34" charset="-128"/>
          <a:cs typeface="MS PGothic" charset="0"/>
        </a:defRPr>
      </a:lvl5pPr>
      <a:lvl6pPr marL="2514590"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8"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7"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84"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96" rtl="0" eaLnBrk="1" latinLnBrk="0" hangingPunct="1">
        <a:defRPr sz="1800" kern="1200">
          <a:solidFill>
            <a:schemeClr val="tx1"/>
          </a:solidFill>
          <a:latin typeface="+mn-lt"/>
          <a:ea typeface="+mn-ea"/>
          <a:cs typeface="+mn-cs"/>
        </a:defRPr>
      </a:lvl1pPr>
      <a:lvl2pPr marL="457200" algn="l" defTabSz="914396" rtl="0" eaLnBrk="1" latinLnBrk="0" hangingPunct="1">
        <a:defRPr sz="1800" kern="1200">
          <a:solidFill>
            <a:schemeClr val="tx1"/>
          </a:solidFill>
          <a:latin typeface="+mn-lt"/>
          <a:ea typeface="+mn-ea"/>
          <a:cs typeface="+mn-cs"/>
        </a:defRPr>
      </a:lvl2pPr>
      <a:lvl3pPr marL="914396" algn="l" defTabSz="914396" rtl="0" eaLnBrk="1" latinLnBrk="0" hangingPunct="1">
        <a:defRPr sz="1800" kern="1200">
          <a:solidFill>
            <a:schemeClr val="tx1"/>
          </a:solidFill>
          <a:latin typeface="+mn-lt"/>
          <a:ea typeface="+mn-ea"/>
          <a:cs typeface="+mn-cs"/>
        </a:defRPr>
      </a:lvl3pPr>
      <a:lvl4pPr marL="1371596" algn="l" defTabSz="914396" rtl="0" eaLnBrk="1" latinLnBrk="0" hangingPunct="1">
        <a:defRPr sz="1800" kern="1200">
          <a:solidFill>
            <a:schemeClr val="tx1"/>
          </a:solidFill>
          <a:latin typeface="+mn-lt"/>
          <a:ea typeface="+mn-ea"/>
          <a:cs typeface="+mn-cs"/>
        </a:defRPr>
      </a:lvl4pPr>
      <a:lvl5pPr marL="1828792" algn="l" defTabSz="914396" rtl="0" eaLnBrk="1" latinLnBrk="0" hangingPunct="1">
        <a:defRPr sz="1800" kern="1200">
          <a:solidFill>
            <a:schemeClr val="tx1"/>
          </a:solidFill>
          <a:latin typeface="+mn-lt"/>
          <a:ea typeface="+mn-ea"/>
          <a:cs typeface="+mn-cs"/>
        </a:defRPr>
      </a:lvl5pPr>
      <a:lvl6pPr marL="2285991" algn="l" defTabSz="914396" rtl="0" eaLnBrk="1" latinLnBrk="0" hangingPunct="1">
        <a:defRPr sz="1800" kern="1200">
          <a:solidFill>
            <a:schemeClr val="tx1"/>
          </a:solidFill>
          <a:latin typeface="+mn-lt"/>
          <a:ea typeface="+mn-ea"/>
          <a:cs typeface="+mn-cs"/>
        </a:defRPr>
      </a:lvl6pPr>
      <a:lvl7pPr marL="2743189" algn="l" defTabSz="914396" rtl="0" eaLnBrk="1" latinLnBrk="0" hangingPunct="1">
        <a:defRPr sz="1800" kern="1200">
          <a:solidFill>
            <a:schemeClr val="tx1"/>
          </a:solidFill>
          <a:latin typeface="+mn-lt"/>
          <a:ea typeface="+mn-ea"/>
          <a:cs typeface="+mn-cs"/>
        </a:defRPr>
      </a:lvl7pPr>
      <a:lvl8pPr marL="3200388" algn="l" defTabSz="914396" rtl="0" eaLnBrk="1" latinLnBrk="0" hangingPunct="1">
        <a:defRPr sz="1800" kern="1200">
          <a:solidFill>
            <a:schemeClr val="tx1"/>
          </a:solidFill>
          <a:latin typeface="+mn-lt"/>
          <a:ea typeface="+mn-ea"/>
          <a:cs typeface="+mn-cs"/>
        </a:defRPr>
      </a:lvl8pPr>
      <a:lvl9pPr marL="3657584" algn="l" defTabSz="914396"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188530"/>
        </a:solidFill>
        <a:effectLst/>
      </p:bgPr>
    </p:bg>
    <p:spTree>
      <p:nvGrpSpPr>
        <p:cNvPr id="1" name=""/>
        <p:cNvGrpSpPr/>
        <p:nvPr/>
      </p:nvGrpSpPr>
      <p:grpSpPr>
        <a:xfrm>
          <a:off x="0" y="0"/>
          <a:ext cx="0" cy="0"/>
          <a:chOff x="0" y="0"/>
          <a:chExt cx="0" cy="0"/>
        </a:xfrm>
      </p:grpSpPr>
      <p:sp>
        <p:nvSpPr>
          <p:cNvPr id="1028" name="Rectangle 4"/>
          <p:cNvSpPr>
            <a:spLocks noGrp="1"/>
          </p:cNvSpPr>
          <p:nvPr>
            <p:ph type="title"/>
          </p:nvPr>
        </p:nvSpPr>
        <p:spPr bwMode="auto">
          <a:xfrm>
            <a:off x="455430" y="1660954"/>
            <a:ext cx="8251031" cy="1626319"/>
          </a:xfrm>
          <a:prstGeom prst="rect">
            <a:avLst/>
          </a:prstGeom>
          <a:noFill/>
          <a:ln w="3175">
            <a:noFill/>
            <a:miter lim="0"/>
            <a:headEnd/>
            <a:tailEnd/>
          </a:ln>
        </p:spPr>
        <p:txBody>
          <a:bodyPr vert="horz" wrap="square" lIns="0" tIns="0" rIns="0" bIns="0" numCol="1" anchor="t" anchorCtr="0" compatLnSpc="1">
            <a:prstTxWarp prst="textNoShape">
              <a:avLst/>
            </a:prstTxWarp>
          </a:bodyPr>
          <a:lstStyle/>
          <a:p>
            <a:pPr lvl="0"/>
            <a:endParaRPr lang="en-US" dirty="0">
              <a:sym typeface="Trebuchet MS" pitchFamily="-100" charset="0"/>
            </a:endParaRPr>
          </a:p>
        </p:txBody>
      </p:sp>
      <p:sp>
        <p:nvSpPr>
          <p:cNvPr id="5125" name="AutoShape 5"/>
          <p:cNvSpPr>
            <a:spLocks/>
          </p:cNvSpPr>
          <p:nvPr/>
        </p:nvSpPr>
        <p:spPr bwMode="auto">
          <a:xfrm>
            <a:off x="2" y="6107907"/>
            <a:ext cx="9161859" cy="76237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FFFFF"/>
          </a:solidFill>
          <a:ln w="0" cap="flat" cmpd="sng" algn="ctr">
            <a:noFill/>
            <a:prstDash val="solid"/>
            <a:miter lim="0"/>
            <a:headEnd type="none" w="med" len="med"/>
            <a:tailEnd type="none" w="med" len="med"/>
          </a:ln>
          <a:effectLst/>
        </p:spPr>
        <p:txBody>
          <a:bodyPr lIns="0" tIns="0" rIns="0" bIns="0" anchor="ctr">
            <a:prstTxWarp prst="textNoShape">
              <a:avLst/>
            </a:prstTxWarp>
          </a:bodyPr>
          <a:lstStyle/>
          <a:p>
            <a:pPr defTabSz="410751" hangingPunct="0">
              <a:defRPr/>
            </a:pPr>
            <a:endParaRPr lang="en-US" sz="1500">
              <a:solidFill>
                <a:srgbClr val="5C6670"/>
              </a:solidFill>
              <a:latin typeface="Trebuchet MS" pitchFamily="-100" charset="0"/>
              <a:sym typeface="Trebuchet MS" pitchFamily="-100" charset="0"/>
            </a:endParaRPr>
          </a:p>
        </p:txBody>
      </p:sp>
      <p:pic>
        <p:nvPicPr>
          <p:cNvPr id="6" name="Picture 5" descr="co_hcpf_dept_300_rgb.png"/>
          <p:cNvPicPr>
            <a:picLocks noChangeAspect="1"/>
          </p:cNvPicPr>
          <p:nvPr userDrawn="1"/>
        </p:nvPicPr>
        <p:blipFill>
          <a:blip r:embed="rId4" cstate="print">
            <a:alphaModFix/>
            <a:extLst>
              <a:ext uri="{28A0092B-C50C-407E-A947-70E740481C1C}">
                <a14:useLocalDpi xmlns:a14="http://schemas.microsoft.com/office/drawing/2010/main" xmlns="" val="0"/>
              </a:ext>
            </a:extLst>
          </a:blip>
          <a:stretch>
            <a:fillRect/>
          </a:stretch>
        </p:blipFill>
        <p:spPr>
          <a:xfrm>
            <a:off x="125016" y="6195933"/>
            <a:ext cx="3482578" cy="644922"/>
          </a:xfrm>
          <a:prstGeom prst="rect">
            <a:avLst/>
          </a:prstGeom>
        </p:spPr>
      </p:pic>
    </p:spTree>
    <p:extLst>
      <p:ext uri="{BB962C8B-B14F-4D97-AF65-F5344CB8AC3E}">
        <p14:creationId xmlns:p14="http://schemas.microsoft.com/office/powerpoint/2010/main" xmlns="" val="4028632119"/>
      </p:ext>
    </p:extLst>
  </p:cSld>
  <p:clrMap bg1="lt1" tx1="dk1" bg2="lt2" tx2="dk2" accent1="accent1" accent2="accent2" accent3="accent3" accent4="accent4" accent5="accent5" accent6="accent6" hlink="hlink" folHlink="folHlink"/>
  <p:sldLayoutIdLst>
    <p:sldLayoutId id="2147487451" r:id="rId1"/>
    <p:sldLayoutId id="2147487452" r:id="rId2"/>
  </p:sldLayoutIdLst>
  <p:timing>
    <p:tnLst>
      <p:par>
        <p:cTn id="1" dur="indefinite" restart="never" nodeType="tmRoot"/>
      </p:par>
    </p:tnLst>
  </p:timing>
  <p:hf hdr="0" ftr="0" dt="0"/>
  <p:txStyles>
    <p:titleStyle>
      <a:lvl1pPr algn="ctr" defTabSz="410751" rtl="0" eaLnBrk="0" fontAlgn="base" hangingPunct="0">
        <a:spcBef>
          <a:spcPct val="0"/>
        </a:spcBef>
        <a:spcAft>
          <a:spcPct val="0"/>
        </a:spcAft>
        <a:defRPr sz="4600" b="1" i="1">
          <a:solidFill>
            <a:srgbClr val="FFFFFF"/>
          </a:solidFill>
          <a:latin typeface="+mj-lt"/>
          <a:ea typeface="+mj-ea"/>
          <a:cs typeface="+mj-cs"/>
          <a:sym typeface="Trebuchet MS" pitchFamily="-100" charset="0"/>
        </a:defRPr>
      </a:lvl1pPr>
      <a:lvl2pPr algn="ctr" defTabSz="410751" rtl="0" eaLnBrk="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2pPr>
      <a:lvl3pPr algn="ctr" defTabSz="410751" rtl="0" eaLnBrk="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3pPr>
      <a:lvl4pPr algn="ctr" defTabSz="410751" rtl="0" eaLnBrk="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4pPr>
      <a:lvl5pPr algn="ctr" defTabSz="410751" rtl="0" eaLnBrk="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5pPr>
      <a:lvl6pPr marL="321457" algn="ctr" defTabSz="410751" rtl="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6pPr>
      <a:lvl7pPr marL="642915" algn="ctr" defTabSz="410751" rtl="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7pPr>
      <a:lvl8pPr marL="964372" algn="ctr" defTabSz="410751" rtl="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8pPr>
      <a:lvl9pPr marL="1285829" algn="ctr" defTabSz="410751" rtl="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9pPr>
    </p:titleStyle>
    <p:bodyStyle>
      <a:lvl1pPr marL="241093" indent="-241093" algn="l" defTabSz="410751" rtl="0" eaLnBrk="0" fontAlgn="base" hangingPunct="0">
        <a:spcBef>
          <a:spcPts val="2953"/>
        </a:spcBef>
        <a:spcAft>
          <a:spcPct val="0"/>
        </a:spcAft>
        <a:defRPr sz="2100">
          <a:solidFill>
            <a:srgbClr val="5C6670"/>
          </a:solidFill>
          <a:latin typeface="+mn-lt"/>
          <a:ea typeface="+mn-ea"/>
          <a:cs typeface="+mn-cs"/>
          <a:sym typeface="Trebuchet MS" pitchFamily="-100" charset="0"/>
        </a:defRPr>
      </a:lvl1pPr>
      <a:lvl2pPr marL="160729" indent="160729" algn="l" defTabSz="410751" rtl="0" eaLnBrk="0" fontAlgn="base" hangingPunct="0">
        <a:spcBef>
          <a:spcPts val="2953"/>
        </a:spcBef>
        <a:spcAft>
          <a:spcPct val="0"/>
        </a:spcAft>
        <a:defRPr sz="2100">
          <a:solidFill>
            <a:srgbClr val="5C6670"/>
          </a:solidFill>
          <a:latin typeface="+mn-lt"/>
          <a:ea typeface="+mn-ea"/>
          <a:cs typeface="+mn-cs"/>
          <a:sym typeface="Trebuchet MS" pitchFamily="-100" charset="0"/>
        </a:defRPr>
      </a:lvl2pPr>
      <a:lvl3pPr marL="321457" indent="321457" algn="l" defTabSz="410751" rtl="0" eaLnBrk="0" fontAlgn="base" hangingPunct="0">
        <a:spcBef>
          <a:spcPts val="2953"/>
        </a:spcBef>
        <a:spcAft>
          <a:spcPct val="0"/>
        </a:spcAft>
        <a:defRPr sz="2100">
          <a:solidFill>
            <a:srgbClr val="5C6670"/>
          </a:solidFill>
          <a:latin typeface="+mn-lt"/>
          <a:ea typeface="+mn-ea"/>
          <a:cs typeface="+mn-cs"/>
          <a:sym typeface="Trebuchet MS" pitchFamily="-100" charset="0"/>
        </a:defRPr>
      </a:lvl3pPr>
      <a:lvl4pPr marL="482186" indent="482186" algn="l" defTabSz="410751" rtl="0" eaLnBrk="0" fontAlgn="base" hangingPunct="0">
        <a:spcBef>
          <a:spcPts val="2953"/>
        </a:spcBef>
        <a:spcAft>
          <a:spcPct val="0"/>
        </a:spcAft>
        <a:defRPr sz="2100">
          <a:solidFill>
            <a:srgbClr val="5C6670"/>
          </a:solidFill>
          <a:latin typeface="+mn-lt"/>
          <a:ea typeface="+mn-ea"/>
          <a:cs typeface="+mn-cs"/>
          <a:sym typeface="Trebuchet MS" pitchFamily="-100" charset="0"/>
        </a:defRPr>
      </a:lvl4pPr>
      <a:lvl5pPr marL="642915" indent="642915" algn="l" defTabSz="410751" rtl="0" eaLnBrk="0" fontAlgn="base" hangingPunct="0">
        <a:spcBef>
          <a:spcPts val="2953"/>
        </a:spcBef>
        <a:spcAft>
          <a:spcPct val="0"/>
        </a:spcAft>
        <a:defRPr sz="2100">
          <a:solidFill>
            <a:srgbClr val="5C6670"/>
          </a:solidFill>
          <a:latin typeface="+mn-lt"/>
          <a:ea typeface="+mn-ea"/>
          <a:cs typeface="+mn-cs"/>
          <a:sym typeface="Trebuchet MS" pitchFamily="-100" charset="0"/>
        </a:defRPr>
      </a:lvl5pPr>
      <a:lvl6pPr marL="964372" algn="l" defTabSz="410751" rtl="0" fontAlgn="base" hangingPunct="0">
        <a:spcBef>
          <a:spcPts val="2953"/>
        </a:spcBef>
        <a:spcAft>
          <a:spcPct val="0"/>
        </a:spcAft>
        <a:defRPr sz="2100">
          <a:solidFill>
            <a:srgbClr val="5C6670"/>
          </a:solidFill>
          <a:latin typeface="+mn-lt"/>
          <a:ea typeface="+mn-ea"/>
          <a:cs typeface="+mn-cs"/>
          <a:sym typeface="Trebuchet MS" pitchFamily="-100" charset="0"/>
        </a:defRPr>
      </a:lvl6pPr>
      <a:lvl7pPr marL="1285829" algn="l" defTabSz="410751" rtl="0" fontAlgn="base" hangingPunct="0">
        <a:spcBef>
          <a:spcPts val="2953"/>
        </a:spcBef>
        <a:spcAft>
          <a:spcPct val="0"/>
        </a:spcAft>
        <a:defRPr sz="2100">
          <a:solidFill>
            <a:srgbClr val="5C6670"/>
          </a:solidFill>
          <a:latin typeface="+mn-lt"/>
          <a:ea typeface="+mn-ea"/>
          <a:cs typeface="+mn-cs"/>
          <a:sym typeface="Trebuchet MS" pitchFamily="-100" charset="0"/>
        </a:defRPr>
      </a:lvl7pPr>
      <a:lvl8pPr marL="1607287" algn="l" defTabSz="410751" rtl="0" fontAlgn="base" hangingPunct="0">
        <a:spcBef>
          <a:spcPts val="2953"/>
        </a:spcBef>
        <a:spcAft>
          <a:spcPct val="0"/>
        </a:spcAft>
        <a:defRPr sz="2100">
          <a:solidFill>
            <a:srgbClr val="5C6670"/>
          </a:solidFill>
          <a:latin typeface="+mn-lt"/>
          <a:ea typeface="+mn-ea"/>
          <a:cs typeface="+mn-cs"/>
          <a:sym typeface="Trebuchet MS" pitchFamily="-100" charset="0"/>
        </a:defRPr>
      </a:lvl8pPr>
      <a:lvl9pPr marL="1928744" algn="l" defTabSz="410751" rtl="0" fontAlgn="base" hangingPunct="0">
        <a:spcBef>
          <a:spcPts val="2953"/>
        </a:spcBef>
        <a:spcAft>
          <a:spcPct val="0"/>
        </a:spcAft>
        <a:defRPr sz="2100">
          <a:solidFill>
            <a:srgbClr val="5C6670"/>
          </a:solidFill>
          <a:latin typeface="+mn-lt"/>
          <a:ea typeface="+mn-ea"/>
          <a:cs typeface="+mn-cs"/>
          <a:sym typeface="Trebuchet MS" pitchFamily="-100" charset="0"/>
        </a:defRPr>
      </a:lvl9pPr>
    </p:bodyStyle>
    <p:otherStyle>
      <a:defPPr>
        <a:defRPr lang="en-US"/>
      </a:defPPr>
      <a:lvl1pPr marL="0" algn="l" defTabSz="321457" rtl="0" eaLnBrk="1" latinLnBrk="0" hangingPunct="1">
        <a:defRPr sz="1300" kern="1200">
          <a:solidFill>
            <a:schemeClr val="tx1"/>
          </a:solidFill>
          <a:latin typeface="+mn-lt"/>
          <a:ea typeface="+mn-ea"/>
          <a:cs typeface="+mn-cs"/>
        </a:defRPr>
      </a:lvl1pPr>
      <a:lvl2pPr marL="321457" algn="l" defTabSz="321457" rtl="0" eaLnBrk="1" latinLnBrk="0" hangingPunct="1">
        <a:defRPr sz="1300" kern="1200">
          <a:solidFill>
            <a:schemeClr val="tx1"/>
          </a:solidFill>
          <a:latin typeface="+mn-lt"/>
          <a:ea typeface="+mn-ea"/>
          <a:cs typeface="+mn-cs"/>
        </a:defRPr>
      </a:lvl2pPr>
      <a:lvl3pPr marL="642915" algn="l" defTabSz="321457" rtl="0" eaLnBrk="1" latinLnBrk="0" hangingPunct="1">
        <a:defRPr sz="1300" kern="1200">
          <a:solidFill>
            <a:schemeClr val="tx1"/>
          </a:solidFill>
          <a:latin typeface="+mn-lt"/>
          <a:ea typeface="+mn-ea"/>
          <a:cs typeface="+mn-cs"/>
        </a:defRPr>
      </a:lvl3pPr>
      <a:lvl4pPr marL="964372" algn="l" defTabSz="321457" rtl="0" eaLnBrk="1" latinLnBrk="0" hangingPunct="1">
        <a:defRPr sz="1300" kern="1200">
          <a:solidFill>
            <a:schemeClr val="tx1"/>
          </a:solidFill>
          <a:latin typeface="+mn-lt"/>
          <a:ea typeface="+mn-ea"/>
          <a:cs typeface="+mn-cs"/>
        </a:defRPr>
      </a:lvl4pPr>
      <a:lvl5pPr marL="1285829" algn="l" defTabSz="321457" rtl="0" eaLnBrk="1" latinLnBrk="0" hangingPunct="1">
        <a:defRPr sz="1300" kern="1200">
          <a:solidFill>
            <a:schemeClr val="tx1"/>
          </a:solidFill>
          <a:latin typeface="+mn-lt"/>
          <a:ea typeface="+mn-ea"/>
          <a:cs typeface="+mn-cs"/>
        </a:defRPr>
      </a:lvl5pPr>
      <a:lvl6pPr marL="1607287" algn="l" defTabSz="321457" rtl="0" eaLnBrk="1" latinLnBrk="0" hangingPunct="1">
        <a:defRPr sz="1300" kern="1200">
          <a:solidFill>
            <a:schemeClr val="tx1"/>
          </a:solidFill>
          <a:latin typeface="+mn-lt"/>
          <a:ea typeface="+mn-ea"/>
          <a:cs typeface="+mn-cs"/>
        </a:defRPr>
      </a:lvl6pPr>
      <a:lvl7pPr marL="1928744" algn="l" defTabSz="321457" rtl="0" eaLnBrk="1" latinLnBrk="0" hangingPunct="1">
        <a:defRPr sz="1300" kern="1200">
          <a:solidFill>
            <a:schemeClr val="tx1"/>
          </a:solidFill>
          <a:latin typeface="+mn-lt"/>
          <a:ea typeface="+mn-ea"/>
          <a:cs typeface="+mn-cs"/>
        </a:defRPr>
      </a:lvl7pPr>
      <a:lvl8pPr marL="2250201" algn="l" defTabSz="321457" rtl="0" eaLnBrk="1" latinLnBrk="0" hangingPunct="1">
        <a:defRPr sz="1300" kern="1200">
          <a:solidFill>
            <a:schemeClr val="tx1"/>
          </a:solidFill>
          <a:latin typeface="+mn-lt"/>
          <a:ea typeface="+mn-ea"/>
          <a:cs typeface="+mn-cs"/>
        </a:defRPr>
      </a:lvl8pPr>
      <a:lvl9pPr marL="2571659" algn="l" defTabSz="321457" rtl="0" eaLnBrk="1" latinLnBrk="0" hangingPunct="1">
        <a:defRPr sz="1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bwMode="auto">
      <p:bgPr>
        <a:solidFill>
          <a:srgbClr val="FFFFFF"/>
        </a:solidFill>
        <a:effectLst/>
      </p:bgPr>
    </p:bg>
    <p:spTree>
      <p:nvGrpSpPr>
        <p:cNvPr id="1" name=""/>
        <p:cNvGrpSpPr/>
        <p:nvPr/>
      </p:nvGrpSpPr>
      <p:grpSpPr>
        <a:xfrm>
          <a:off x="0" y="0"/>
          <a:ext cx="0" cy="0"/>
          <a:chOff x="0" y="0"/>
          <a:chExt cx="0" cy="0"/>
        </a:xfrm>
      </p:grpSpPr>
      <p:sp>
        <p:nvSpPr>
          <p:cNvPr id="3075" name="AutoShape 3" descr="&quot;&quot;"/>
          <p:cNvSpPr>
            <a:spLocks/>
          </p:cNvSpPr>
          <p:nvPr/>
        </p:nvSpPr>
        <p:spPr bwMode="auto">
          <a:xfrm>
            <a:off x="2" y="6107906"/>
            <a:ext cx="9161859" cy="76509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gradFill flip="none" rotWithShape="1">
            <a:gsLst>
              <a:gs pos="0">
                <a:schemeClr val="accent2">
                  <a:lumMod val="75000"/>
                </a:schemeClr>
              </a:gs>
              <a:gs pos="60000">
                <a:schemeClr val="accent2">
                  <a:lumMod val="50000"/>
                </a:schemeClr>
              </a:gs>
              <a:gs pos="92000">
                <a:schemeClr val="accent2">
                  <a:lumMod val="50000"/>
                </a:schemeClr>
              </a:gs>
              <a:gs pos="100000">
                <a:schemeClr val="accent2">
                  <a:lumMod val="65000"/>
                </a:schemeClr>
              </a:gs>
            </a:gsLst>
            <a:lin ang="0" scaled="1"/>
            <a:tileRect/>
          </a:gradFill>
          <a:ln w="12700" cap="flat" cmpd="sng">
            <a:noFill/>
            <a:prstDash val="solid"/>
            <a:miter lim="0"/>
            <a:headEnd/>
            <a:tailEnd/>
          </a:ln>
          <a:effectLst/>
        </p:spPr>
        <p:txBody>
          <a:bodyPr lIns="35713" tIns="35713" rIns="35713" bIns="35713" anchor="ctr">
            <a:prstTxWarp prst="textNoShape">
              <a:avLst/>
            </a:prstTxWarp>
          </a:bodyPr>
          <a:lstStyle/>
          <a:p>
            <a:pPr defTabSz="410709" hangingPunct="0">
              <a:defRPr/>
            </a:pPr>
            <a:endParaRPr lang="en-US" sz="1500">
              <a:solidFill>
                <a:srgbClr val="53C1DD"/>
              </a:solidFill>
              <a:latin typeface="Trebuchet MS" pitchFamily="-100" charset="0"/>
              <a:sym typeface="Trebuchet MS" pitchFamily="-100" charset="0"/>
            </a:endParaRPr>
          </a:p>
        </p:txBody>
      </p:sp>
      <p:pic>
        <p:nvPicPr>
          <p:cNvPr id="4" name="Picture 3" descr="Colorado Department of Health Care Policy and Financing seal"/>
          <p:cNvPicPr>
            <a:picLocks noChangeAspect="1"/>
          </p:cNvPicPr>
          <p:nvPr userDrawn="1"/>
        </p:nvPicPr>
        <p:blipFill>
          <a:blip r:embed="rId21" cstate="print">
            <a:extLst>
              <a:ext uri="{28A0092B-C50C-407E-A947-70E740481C1C}">
                <a14:useLocalDpi xmlns:a14="http://schemas.microsoft.com/office/drawing/2010/main" xmlns="" val="0"/>
              </a:ext>
            </a:extLst>
          </a:blip>
          <a:stretch>
            <a:fillRect/>
          </a:stretch>
        </p:blipFill>
        <p:spPr>
          <a:xfrm>
            <a:off x="122159" y="6168985"/>
            <a:ext cx="3471867" cy="642938"/>
          </a:xfrm>
          <a:prstGeom prst="rect">
            <a:avLst/>
          </a:prstGeom>
        </p:spPr>
      </p:pic>
      <p:sp>
        <p:nvSpPr>
          <p:cNvPr id="2" name="Title Placeholder 1"/>
          <p:cNvSpPr>
            <a:spLocks noGrp="1"/>
          </p:cNvSpPr>
          <p:nvPr>
            <p:ph type="title"/>
          </p:nvPr>
        </p:nvSpPr>
        <p:spPr>
          <a:xfrm>
            <a:off x="628429" y="365004"/>
            <a:ext cx="7887146" cy="1326059"/>
          </a:xfrm>
          <a:prstGeom prst="rect">
            <a:avLst/>
          </a:prstGeom>
          <a:noFill/>
          <a:ln w="3175">
            <a:noFill/>
            <a:miter lim="0"/>
            <a:headEnd/>
            <a:tailEnd/>
          </a:ln>
        </p:spPr>
        <p:txBody>
          <a:bodyPr vert="horz" wrap="square" lIns="0" tIns="0" rIns="0" bIns="0" numCol="1" rtlCol="0" anchor="ctr" anchorCtr="0" compatLnSpc="1">
            <a:prstTxWarp prst="textNoShape">
              <a:avLst/>
            </a:prstTxWarp>
            <a:normAutofit/>
          </a:bodyPr>
          <a:lstStyle/>
          <a:p>
            <a:pPr lvl="0" algn="ctr"/>
            <a:r>
              <a:rPr lang="en-US" dirty="0" smtClean="0"/>
              <a:t>Click to edit Master title style</a:t>
            </a:r>
            <a:endParaRPr lang="en-US" dirty="0"/>
          </a:p>
        </p:txBody>
      </p:sp>
      <p:sp>
        <p:nvSpPr>
          <p:cNvPr id="6" name="Date Placeholder 5"/>
          <p:cNvSpPr>
            <a:spLocks noGrp="1"/>
          </p:cNvSpPr>
          <p:nvPr>
            <p:ph type="dt" sz="half" idx="2"/>
          </p:nvPr>
        </p:nvSpPr>
        <p:spPr>
          <a:xfrm>
            <a:off x="6458397" y="5593590"/>
            <a:ext cx="2057176" cy="365001"/>
          </a:xfrm>
          <a:prstGeom prst="rect">
            <a:avLst/>
          </a:prstGeom>
        </p:spPr>
        <p:txBody>
          <a:bodyPr vert="horz" lIns="64284" tIns="32142" rIns="64284" bIns="32142" rtlCol="0" anchor="ctr"/>
          <a:lstStyle>
            <a:lvl1pPr>
              <a:defRPr lang="en-US" sz="1400" smtClean="0">
                <a:solidFill>
                  <a:schemeClr val="tx1"/>
                </a:solidFill>
              </a:defRPr>
            </a:lvl1pPr>
          </a:lstStyle>
          <a:p>
            <a:pPr algn="r" defTabSz="410709" hangingPunct="0"/>
            <a:endParaRPr>
              <a:solidFill>
                <a:srgbClr val="4F5858"/>
              </a:solidFill>
              <a:latin typeface="Trebuchet MS" pitchFamily="-100" charset="0"/>
              <a:sym typeface="Trebuchet MS" pitchFamily="-100" charset="0"/>
            </a:endParaRPr>
          </a:p>
        </p:txBody>
      </p:sp>
      <p:sp>
        <p:nvSpPr>
          <p:cNvPr id="3" name="Slide Number Placeholder 2"/>
          <p:cNvSpPr>
            <a:spLocks noGrp="1"/>
          </p:cNvSpPr>
          <p:nvPr>
            <p:ph type="sldNum" sz="quarter" idx="4"/>
          </p:nvPr>
        </p:nvSpPr>
        <p:spPr>
          <a:xfrm>
            <a:off x="6458415" y="6356855"/>
            <a:ext cx="2057177" cy="365001"/>
          </a:xfrm>
          <a:prstGeom prst="rect">
            <a:avLst/>
          </a:prstGeom>
        </p:spPr>
        <p:txBody>
          <a:bodyPr vert="horz" lIns="64284" tIns="32142" rIns="64284" bIns="32142" rtlCol="0" anchor="ctr"/>
          <a:lstStyle>
            <a:lvl1pPr algn="r">
              <a:defRPr sz="1300" b="1">
                <a:solidFill>
                  <a:schemeClr val="bg1"/>
                </a:solidFill>
              </a:defRPr>
            </a:lvl1pPr>
          </a:lstStyle>
          <a:p>
            <a:pPr defTabSz="410709" hangingPunct="0"/>
            <a:fld id="{7CD4B2A3-DF06-4EAB-85AB-0641A4D150A0}" type="slidenum">
              <a:rPr lang="en-US" smtClean="0">
                <a:solidFill>
                  <a:srgbClr val="FFFFFF"/>
                </a:solidFill>
                <a:latin typeface="Trebuchet MS" pitchFamily="-100" charset="0"/>
                <a:sym typeface="Trebuchet MS" pitchFamily="-100" charset="0"/>
              </a:rPr>
              <a:pPr defTabSz="410709" hangingPunct="0"/>
              <a:t>‹#›</a:t>
            </a:fld>
            <a:endParaRPr lang="en-US">
              <a:solidFill>
                <a:srgbClr val="FFFFFF"/>
              </a:solidFill>
              <a:latin typeface="Trebuchet MS" pitchFamily="-100" charset="0"/>
              <a:sym typeface="Trebuchet MS" pitchFamily="-100" charset="0"/>
            </a:endParaRPr>
          </a:p>
        </p:txBody>
      </p:sp>
    </p:spTree>
    <p:extLst>
      <p:ext uri="{BB962C8B-B14F-4D97-AF65-F5344CB8AC3E}">
        <p14:creationId xmlns:p14="http://schemas.microsoft.com/office/powerpoint/2010/main" xmlns="" val="2096023752"/>
      </p:ext>
    </p:extLst>
  </p:cSld>
  <p:clrMap bg1="lt1" tx1="dk1" bg2="lt2" tx2="dk2" accent1="accent1" accent2="accent2" accent3="accent3" accent4="accent4" accent5="accent5" accent6="accent6" hlink="hlink" folHlink="folHlink"/>
  <p:sldLayoutIdLst>
    <p:sldLayoutId id="2147487465" r:id="rId1"/>
    <p:sldLayoutId id="2147487466" r:id="rId2"/>
    <p:sldLayoutId id="2147487467" r:id="rId3"/>
    <p:sldLayoutId id="2147487468" r:id="rId4"/>
    <p:sldLayoutId id="2147487469" r:id="rId5"/>
    <p:sldLayoutId id="2147487470" r:id="rId6"/>
    <p:sldLayoutId id="2147487471" r:id="rId7"/>
    <p:sldLayoutId id="2147487472" r:id="rId8"/>
    <p:sldLayoutId id="2147487473" r:id="rId9"/>
    <p:sldLayoutId id="2147487474" r:id="rId10"/>
    <p:sldLayoutId id="2147487475" r:id="rId11"/>
    <p:sldLayoutId id="2147487476" r:id="rId12"/>
    <p:sldLayoutId id="2147487477" r:id="rId13"/>
    <p:sldLayoutId id="2147487478" r:id="rId14"/>
    <p:sldLayoutId id="2147487479" r:id="rId15"/>
    <p:sldLayoutId id="2147487480" r:id="rId16"/>
    <p:sldLayoutId id="2147487481" r:id="rId17"/>
    <p:sldLayoutId id="2147487482" r:id="rId18"/>
    <p:sldLayoutId id="2147487483" r:id="rId19"/>
  </p:sldLayoutIdLst>
  <p:timing>
    <p:tnLst>
      <p:par>
        <p:cTn id="1" dur="indefinite" restart="never" nodeType="tmRoot"/>
      </p:par>
    </p:tnLst>
  </p:timing>
  <p:hf hdr="0" ftr="0" dt="0"/>
  <p:txStyles>
    <p:titleStyle>
      <a:lvl1pPr algn="l" defTabSz="410709" rtl="0" eaLnBrk="0" fontAlgn="base" hangingPunct="0">
        <a:spcBef>
          <a:spcPct val="0"/>
        </a:spcBef>
        <a:spcAft>
          <a:spcPct val="0"/>
        </a:spcAft>
        <a:defRPr lang="en-US" sz="4600" b="1" i="1" smtClean="0">
          <a:solidFill>
            <a:schemeClr val="tx1"/>
          </a:solidFill>
          <a:latin typeface="+mj-lt"/>
          <a:ea typeface="+mj-ea"/>
          <a:cs typeface="+mj-cs"/>
          <a:sym typeface="Trebuchet MS" pitchFamily="-100" charset="0"/>
        </a:defRPr>
      </a:lvl1pPr>
      <a:lvl2pPr algn="ctr" defTabSz="410709" rtl="0" eaLnBrk="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2pPr>
      <a:lvl3pPr algn="ctr" defTabSz="410709" rtl="0" eaLnBrk="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3pPr>
      <a:lvl4pPr algn="ctr" defTabSz="410709" rtl="0" eaLnBrk="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4pPr>
      <a:lvl5pPr algn="ctr" defTabSz="410709" rtl="0" eaLnBrk="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5pPr>
      <a:lvl6pPr marL="321424" algn="ctr" defTabSz="410709" rtl="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6pPr>
      <a:lvl7pPr marL="642849" algn="ctr" defTabSz="410709" rtl="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7pPr>
      <a:lvl8pPr marL="964274" algn="ctr" defTabSz="410709" rtl="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8pPr>
      <a:lvl9pPr marL="1285697" algn="ctr" defTabSz="410709" rtl="0" fontAlgn="base" hangingPunct="0">
        <a:spcBef>
          <a:spcPct val="0"/>
        </a:spcBef>
        <a:spcAft>
          <a:spcPct val="0"/>
        </a:spcAft>
        <a:defRPr sz="4600" b="1" i="1">
          <a:solidFill>
            <a:srgbClr val="FFFFFF"/>
          </a:solidFill>
          <a:latin typeface="Trebuchet MS" pitchFamily="-100" charset="0"/>
          <a:ea typeface="Trebuchet MS" pitchFamily="-100" charset="0"/>
          <a:cs typeface="Trebuchet MS" pitchFamily="-100" charset="0"/>
          <a:sym typeface="Trebuchet MS" pitchFamily="-100" charset="0"/>
        </a:defRPr>
      </a:lvl9pPr>
    </p:titleStyle>
    <p:bodyStyle>
      <a:lvl1pPr marL="241068" indent="-241068" algn="l" defTabSz="410709" rtl="0" eaLnBrk="0" fontAlgn="base" hangingPunct="0">
        <a:spcBef>
          <a:spcPts val="2953"/>
        </a:spcBef>
        <a:spcAft>
          <a:spcPct val="0"/>
        </a:spcAft>
        <a:defRPr sz="2100">
          <a:solidFill>
            <a:srgbClr val="5C6670"/>
          </a:solidFill>
          <a:latin typeface="+mn-lt"/>
          <a:ea typeface="+mn-ea"/>
          <a:cs typeface="+mn-cs"/>
          <a:sym typeface="Trebuchet MS" pitchFamily="-100" charset="0"/>
        </a:defRPr>
      </a:lvl1pPr>
      <a:lvl2pPr marL="160712" indent="160712" algn="l" defTabSz="410709" rtl="0" eaLnBrk="0" fontAlgn="base" hangingPunct="0">
        <a:spcBef>
          <a:spcPts val="2953"/>
        </a:spcBef>
        <a:spcAft>
          <a:spcPct val="0"/>
        </a:spcAft>
        <a:defRPr sz="2100">
          <a:solidFill>
            <a:srgbClr val="5C6670"/>
          </a:solidFill>
          <a:latin typeface="+mn-lt"/>
          <a:ea typeface="+mn-ea"/>
          <a:cs typeface="+mn-cs"/>
          <a:sym typeface="Trebuchet MS" pitchFamily="-100" charset="0"/>
        </a:defRPr>
      </a:lvl2pPr>
      <a:lvl3pPr marL="321424" indent="321424" algn="l" defTabSz="410709" rtl="0" eaLnBrk="0" fontAlgn="base" hangingPunct="0">
        <a:spcBef>
          <a:spcPts val="2953"/>
        </a:spcBef>
        <a:spcAft>
          <a:spcPct val="0"/>
        </a:spcAft>
        <a:defRPr sz="2100">
          <a:solidFill>
            <a:srgbClr val="5C6670"/>
          </a:solidFill>
          <a:latin typeface="+mn-lt"/>
          <a:ea typeface="+mn-ea"/>
          <a:cs typeface="+mn-cs"/>
          <a:sym typeface="Trebuchet MS" pitchFamily="-100" charset="0"/>
        </a:defRPr>
      </a:lvl3pPr>
      <a:lvl4pPr marL="482136" indent="482136" algn="l" defTabSz="410709" rtl="0" eaLnBrk="0" fontAlgn="base" hangingPunct="0">
        <a:spcBef>
          <a:spcPts val="2953"/>
        </a:spcBef>
        <a:spcAft>
          <a:spcPct val="0"/>
        </a:spcAft>
        <a:defRPr sz="2100">
          <a:solidFill>
            <a:srgbClr val="5C6670"/>
          </a:solidFill>
          <a:latin typeface="+mn-lt"/>
          <a:ea typeface="+mn-ea"/>
          <a:cs typeface="+mn-cs"/>
          <a:sym typeface="Trebuchet MS" pitchFamily="-100" charset="0"/>
        </a:defRPr>
      </a:lvl4pPr>
      <a:lvl5pPr marL="642849" indent="642849" algn="l" defTabSz="410709" rtl="0" eaLnBrk="0" fontAlgn="base" hangingPunct="0">
        <a:spcBef>
          <a:spcPts val="2953"/>
        </a:spcBef>
        <a:spcAft>
          <a:spcPct val="0"/>
        </a:spcAft>
        <a:defRPr sz="2100">
          <a:solidFill>
            <a:srgbClr val="5C6670"/>
          </a:solidFill>
          <a:latin typeface="+mn-lt"/>
          <a:ea typeface="+mn-ea"/>
          <a:cs typeface="+mn-cs"/>
          <a:sym typeface="Trebuchet MS" pitchFamily="-100" charset="0"/>
        </a:defRPr>
      </a:lvl5pPr>
      <a:lvl6pPr marL="964274" algn="l" defTabSz="410709" rtl="0" fontAlgn="base" hangingPunct="0">
        <a:spcBef>
          <a:spcPts val="2953"/>
        </a:spcBef>
        <a:spcAft>
          <a:spcPct val="0"/>
        </a:spcAft>
        <a:defRPr sz="2100">
          <a:solidFill>
            <a:srgbClr val="5C6670"/>
          </a:solidFill>
          <a:latin typeface="+mn-lt"/>
          <a:ea typeface="+mn-ea"/>
          <a:cs typeface="+mn-cs"/>
          <a:sym typeface="Trebuchet MS" pitchFamily="-100" charset="0"/>
        </a:defRPr>
      </a:lvl6pPr>
      <a:lvl7pPr marL="1285697" algn="l" defTabSz="410709" rtl="0" fontAlgn="base" hangingPunct="0">
        <a:spcBef>
          <a:spcPts val="2953"/>
        </a:spcBef>
        <a:spcAft>
          <a:spcPct val="0"/>
        </a:spcAft>
        <a:defRPr sz="2100">
          <a:solidFill>
            <a:srgbClr val="5C6670"/>
          </a:solidFill>
          <a:latin typeface="+mn-lt"/>
          <a:ea typeface="+mn-ea"/>
          <a:cs typeface="+mn-cs"/>
          <a:sym typeface="Trebuchet MS" pitchFamily="-100" charset="0"/>
        </a:defRPr>
      </a:lvl7pPr>
      <a:lvl8pPr marL="1607123" algn="l" defTabSz="410709" rtl="0" fontAlgn="base" hangingPunct="0">
        <a:spcBef>
          <a:spcPts val="2953"/>
        </a:spcBef>
        <a:spcAft>
          <a:spcPct val="0"/>
        </a:spcAft>
        <a:defRPr sz="2100">
          <a:solidFill>
            <a:srgbClr val="5C6670"/>
          </a:solidFill>
          <a:latin typeface="+mn-lt"/>
          <a:ea typeface="+mn-ea"/>
          <a:cs typeface="+mn-cs"/>
          <a:sym typeface="Trebuchet MS" pitchFamily="-100" charset="0"/>
        </a:defRPr>
      </a:lvl8pPr>
      <a:lvl9pPr marL="1928546" algn="l" defTabSz="410709" rtl="0" fontAlgn="base" hangingPunct="0">
        <a:spcBef>
          <a:spcPts val="2953"/>
        </a:spcBef>
        <a:spcAft>
          <a:spcPct val="0"/>
        </a:spcAft>
        <a:defRPr sz="2100">
          <a:solidFill>
            <a:srgbClr val="5C6670"/>
          </a:solidFill>
          <a:latin typeface="+mn-lt"/>
          <a:ea typeface="+mn-ea"/>
          <a:cs typeface="+mn-cs"/>
          <a:sym typeface="Trebuchet MS" pitchFamily="-100" charset="0"/>
        </a:defRPr>
      </a:lvl9pPr>
    </p:bodyStyle>
    <p:otherStyle>
      <a:defPPr>
        <a:defRPr lang="en-US"/>
      </a:defPPr>
      <a:lvl1pPr marL="0" algn="l" defTabSz="321424" rtl="0" eaLnBrk="1" latinLnBrk="0" hangingPunct="1">
        <a:defRPr sz="1300" kern="1200">
          <a:solidFill>
            <a:schemeClr val="tx1"/>
          </a:solidFill>
          <a:latin typeface="+mn-lt"/>
          <a:ea typeface="+mn-ea"/>
          <a:cs typeface="+mn-cs"/>
        </a:defRPr>
      </a:lvl1pPr>
      <a:lvl2pPr marL="321424" algn="l" defTabSz="321424" rtl="0" eaLnBrk="1" latinLnBrk="0" hangingPunct="1">
        <a:defRPr sz="1300" kern="1200">
          <a:solidFill>
            <a:schemeClr val="tx1"/>
          </a:solidFill>
          <a:latin typeface="+mn-lt"/>
          <a:ea typeface="+mn-ea"/>
          <a:cs typeface="+mn-cs"/>
        </a:defRPr>
      </a:lvl2pPr>
      <a:lvl3pPr marL="642849" algn="l" defTabSz="321424" rtl="0" eaLnBrk="1" latinLnBrk="0" hangingPunct="1">
        <a:defRPr sz="1300" kern="1200">
          <a:solidFill>
            <a:schemeClr val="tx1"/>
          </a:solidFill>
          <a:latin typeface="+mn-lt"/>
          <a:ea typeface="+mn-ea"/>
          <a:cs typeface="+mn-cs"/>
        </a:defRPr>
      </a:lvl3pPr>
      <a:lvl4pPr marL="964274" algn="l" defTabSz="321424" rtl="0" eaLnBrk="1" latinLnBrk="0" hangingPunct="1">
        <a:defRPr sz="1300" kern="1200">
          <a:solidFill>
            <a:schemeClr val="tx1"/>
          </a:solidFill>
          <a:latin typeface="+mn-lt"/>
          <a:ea typeface="+mn-ea"/>
          <a:cs typeface="+mn-cs"/>
        </a:defRPr>
      </a:lvl4pPr>
      <a:lvl5pPr marL="1285697" algn="l" defTabSz="321424" rtl="0" eaLnBrk="1" latinLnBrk="0" hangingPunct="1">
        <a:defRPr sz="1300" kern="1200">
          <a:solidFill>
            <a:schemeClr val="tx1"/>
          </a:solidFill>
          <a:latin typeface="+mn-lt"/>
          <a:ea typeface="+mn-ea"/>
          <a:cs typeface="+mn-cs"/>
        </a:defRPr>
      </a:lvl5pPr>
      <a:lvl6pPr marL="1607123" algn="l" defTabSz="321424" rtl="0" eaLnBrk="1" latinLnBrk="0" hangingPunct="1">
        <a:defRPr sz="1300" kern="1200">
          <a:solidFill>
            <a:schemeClr val="tx1"/>
          </a:solidFill>
          <a:latin typeface="+mn-lt"/>
          <a:ea typeface="+mn-ea"/>
          <a:cs typeface="+mn-cs"/>
        </a:defRPr>
      </a:lvl6pPr>
      <a:lvl7pPr marL="1928546" algn="l" defTabSz="321424" rtl="0" eaLnBrk="1" latinLnBrk="0" hangingPunct="1">
        <a:defRPr sz="1300" kern="1200">
          <a:solidFill>
            <a:schemeClr val="tx1"/>
          </a:solidFill>
          <a:latin typeface="+mn-lt"/>
          <a:ea typeface="+mn-ea"/>
          <a:cs typeface="+mn-cs"/>
        </a:defRPr>
      </a:lvl7pPr>
      <a:lvl8pPr marL="2249971" algn="l" defTabSz="321424" rtl="0" eaLnBrk="1" latinLnBrk="0" hangingPunct="1">
        <a:defRPr sz="1300" kern="1200">
          <a:solidFill>
            <a:schemeClr val="tx1"/>
          </a:solidFill>
          <a:latin typeface="+mn-lt"/>
          <a:ea typeface="+mn-ea"/>
          <a:cs typeface="+mn-cs"/>
        </a:defRPr>
      </a:lvl8pPr>
      <a:lvl9pPr marL="2571396" algn="l" defTabSz="321424" rtl="0" eaLnBrk="1" latinLnBrk="0" hangingPunct="1">
        <a:defRPr sz="13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p:cNvSpPr>
          <p:nvPr>
            <p:ph type="title"/>
          </p:nvPr>
        </p:nvSpPr>
        <p:spPr bwMode="auto">
          <a:xfrm>
            <a:off x="457200" y="274638"/>
            <a:ext cx="8229600" cy="102076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p>
        </p:txBody>
      </p:sp>
      <p:sp>
        <p:nvSpPr>
          <p:cNvPr id="3075" name="Text Placeholder 2"/>
          <p:cNvSpPr>
            <a:spLocks noGrp="1"/>
          </p:cNvSpPr>
          <p:nvPr>
            <p:ph type="body" idx="1"/>
          </p:nvPr>
        </p:nvSpPr>
        <p:spPr bwMode="auto">
          <a:xfrm>
            <a:off x="457200" y="1600206"/>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457200" y="6356386"/>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defRPr>
            </a:lvl1pPr>
          </a:lstStyle>
          <a:p>
            <a:pPr>
              <a:defRPr/>
            </a:pPr>
            <a:fld id="{339C8474-1E73-47E1-9393-AE7FAB2BC43D}" type="datetime1">
              <a:rPr lang="en-US" altLang="en-US"/>
              <a:pPr>
                <a:defRPr/>
              </a:pPr>
              <a:t>12/10/2015</a:t>
            </a:fld>
            <a:endParaRPr lang="en-US" altLang="en-US"/>
          </a:p>
        </p:txBody>
      </p:sp>
      <p:sp>
        <p:nvSpPr>
          <p:cNvPr id="5" name="Footer Placeholder 4"/>
          <p:cNvSpPr>
            <a:spLocks noGrp="1"/>
          </p:cNvSpPr>
          <p:nvPr>
            <p:ph type="ftr" sz="quarter" idx="3"/>
          </p:nvPr>
        </p:nvSpPr>
        <p:spPr>
          <a:xfrm>
            <a:off x="3124201" y="6356386"/>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86"/>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pPr>
              <a:defRPr/>
            </a:pPr>
            <a:fld id="{48CC8700-2182-4D32-ADE7-9A206A1DFE0F}" type="slidenum">
              <a:rPr lang="en-US" altLang="en-US"/>
              <a:pPr>
                <a:defRPr/>
              </a:pPr>
              <a:t>‹#›</a:t>
            </a:fld>
            <a:endParaRPr lang="en-US" altLang="en-US"/>
          </a:p>
        </p:txBody>
      </p:sp>
      <p:pic>
        <p:nvPicPr>
          <p:cNvPr id="3079" name="Picture 7" descr="onc-puttingI-pptsubpage_V4.jpg"/>
          <p:cNvPicPr>
            <a:picLocks noChangeAspect="1"/>
          </p:cNvPicPr>
          <p:nvPr/>
        </p:nvPicPr>
        <p:blipFill>
          <a:blip r:embed="rId14" cstate="print"/>
          <a:srcRect/>
          <a:stretch>
            <a:fillRect/>
          </a:stretch>
        </p:blipFill>
        <p:spPr bwMode="auto">
          <a:xfrm>
            <a:off x="0" y="0"/>
            <a:ext cx="9144000" cy="6858000"/>
          </a:xfrm>
          <a:prstGeom prst="rect">
            <a:avLst/>
          </a:prstGeom>
          <a:noFill/>
          <a:ln w="9525">
            <a:noFill/>
            <a:miter lim="800000"/>
            <a:headEnd/>
            <a:tailEnd/>
          </a:ln>
        </p:spPr>
      </p:pic>
    </p:spTree>
    <p:extLst>
      <p:ext uri="{BB962C8B-B14F-4D97-AF65-F5344CB8AC3E}">
        <p14:creationId xmlns:p14="http://schemas.microsoft.com/office/powerpoint/2010/main" xmlns="" val="207727653"/>
      </p:ext>
    </p:extLst>
  </p:cSld>
  <p:clrMap bg1="lt1" tx1="dk1" bg2="lt2" tx2="dk2" accent1="accent1" accent2="accent2" accent3="accent3" accent4="accent4" accent5="accent5" accent6="accent6" hlink="hlink" folHlink="folHlink"/>
  <p:sldLayoutIdLst>
    <p:sldLayoutId id="2147487498" r:id="rId1"/>
    <p:sldLayoutId id="2147487499" r:id="rId2"/>
    <p:sldLayoutId id="2147487500" r:id="rId3"/>
    <p:sldLayoutId id="2147487501" r:id="rId4"/>
    <p:sldLayoutId id="2147487502" r:id="rId5"/>
    <p:sldLayoutId id="2147487503" r:id="rId6"/>
    <p:sldLayoutId id="2147487504" r:id="rId7"/>
    <p:sldLayoutId id="2147487505" r:id="rId8"/>
    <p:sldLayoutId id="2147487506" r:id="rId9"/>
    <p:sldLayoutId id="2147487507" r:id="rId10"/>
    <p:sldLayoutId id="2147487508" r:id="rId11"/>
    <p:sldLayoutId id="2147487509" r:id="rId12"/>
  </p:sldLayoutIdLst>
  <p:hf hdr="0" ftr="0" dt="0"/>
  <p:txStyles>
    <p:titleStyle>
      <a:lvl1pPr algn="l" rtl="0" eaLnBrk="0" fontAlgn="base" hangingPunct="0">
        <a:spcBef>
          <a:spcPct val="0"/>
        </a:spcBef>
        <a:spcAft>
          <a:spcPct val="0"/>
        </a:spcAft>
        <a:defRPr sz="2800" kern="1200">
          <a:solidFill>
            <a:srgbClr val="10253F"/>
          </a:solidFill>
          <a:latin typeface="+mj-lt"/>
          <a:ea typeface="MS PGothic" charset="0"/>
          <a:cs typeface="MS PGothic" charset="0"/>
        </a:defRPr>
      </a:lvl1pPr>
      <a:lvl2pPr algn="l" rtl="0" eaLnBrk="0" fontAlgn="base" hangingPunct="0">
        <a:spcBef>
          <a:spcPct val="0"/>
        </a:spcBef>
        <a:spcAft>
          <a:spcPct val="0"/>
        </a:spcAft>
        <a:defRPr sz="2800">
          <a:solidFill>
            <a:srgbClr val="10253F"/>
          </a:solidFill>
          <a:latin typeface="Calibri" charset="0"/>
          <a:ea typeface="MS PGothic" charset="0"/>
          <a:cs typeface="MS PGothic" charset="0"/>
        </a:defRPr>
      </a:lvl2pPr>
      <a:lvl3pPr algn="l" rtl="0" eaLnBrk="0" fontAlgn="base" hangingPunct="0">
        <a:spcBef>
          <a:spcPct val="0"/>
        </a:spcBef>
        <a:spcAft>
          <a:spcPct val="0"/>
        </a:spcAft>
        <a:defRPr sz="2800">
          <a:solidFill>
            <a:srgbClr val="10253F"/>
          </a:solidFill>
          <a:latin typeface="Calibri" charset="0"/>
          <a:ea typeface="MS PGothic" charset="0"/>
          <a:cs typeface="MS PGothic" charset="0"/>
        </a:defRPr>
      </a:lvl3pPr>
      <a:lvl4pPr algn="l" rtl="0" eaLnBrk="0" fontAlgn="base" hangingPunct="0">
        <a:spcBef>
          <a:spcPct val="0"/>
        </a:spcBef>
        <a:spcAft>
          <a:spcPct val="0"/>
        </a:spcAft>
        <a:defRPr sz="2800">
          <a:solidFill>
            <a:srgbClr val="10253F"/>
          </a:solidFill>
          <a:latin typeface="Calibri" charset="0"/>
          <a:ea typeface="MS PGothic" charset="0"/>
          <a:cs typeface="MS PGothic" charset="0"/>
        </a:defRPr>
      </a:lvl4pPr>
      <a:lvl5pPr algn="l" rtl="0" eaLnBrk="0" fontAlgn="base" hangingPunct="0">
        <a:spcBef>
          <a:spcPct val="0"/>
        </a:spcBef>
        <a:spcAft>
          <a:spcPct val="0"/>
        </a:spcAft>
        <a:defRPr sz="2800">
          <a:solidFill>
            <a:srgbClr val="10253F"/>
          </a:solidFill>
          <a:latin typeface="Calibri" charset="0"/>
          <a:ea typeface="MS PGothic" charset="0"/>
          <a:cs typeface="MS PGothic" charset="0"/>
        </a:defRPr>
      </a:lvl5pPr>
      <a:lvl6pPr marL="457200" algn="l" rtl="0" fontAlgn="base">
        <a:spcBef>
          <a:spcPct val="0"/>
        </a:spcBef>
        <a:spcAft>
          <a:spcPct val="0"/>
        </a:spcAft>
        <a:defRPr sz="2800">
          <a:solidFill>
            <a:srgbClr val="10253F"/>
          </a:solidFill>
          <a:latin typeface="Calibri" charset="0"/>
          <a:ea typeface="ＭＳ Ｐゴシック" charset="0"/>
          <a:cs typeface="ＭＳ Ｐゴシック" charset="0"/>
        </a:defRPr>
      </a:lvl6pPr>
      <a:lvl7pPr marL="914396" algn="l" rtl="0" fontAlgn="base">
        <a:spcBef>
          <a:spcPct val="0"/>
        </a:spcBef>
        <a:spcAft>
          <a:spcPct val="0"/>
        </a:spcAft>
        <a:defRPr sz="2800">
          <a:solidFill>
            <a:srgbClr val="10253F"/>
          </a:solidFill>
          <a:latin typeface="Calibri" charset="0"/>
          <a:ea typeface="ＭＳ Ｐゴシック" charset="0"/>
          <a:cs typeface="ＭＳ Ｐゴシック" charset="0"/>
        </a:defRPr>
      </a:lvl7pPr>
      <a:lvl8pPr marL="1371596" algn="l" rtl="0" fontAlgn="base">
        <a:spcBef>
          <a:spcPct val="0"/>
        </a:spcBef>
        <a:spcAft>
          <a:spcPct val="0"/>
        </a:spcAft>
        <a:defRPr sz="2800">
          <a:solidFill>
            <a:srgbClr val="10253F"/>
          </a:solidFill>
          <a:latin typeface="Calibri" charset="0"/>
          <a:ea typeface="ＭＳ Ｐゴシック" charset="0"/>
          <a:cs typeface="ＭＳ Ｐゴシック" charset="0"/>
        </a:defRPr>
      </a:lvl8pPr>
      <a:lvl9pPr marL="1828792" algn="l" rtl="0" fontAlgn="base">
        <a:spcBef>
          <a:spcPct val="0"/>
        </a:spcBef>
        <a:spcAft>
          <a:spcPct val="0"/>
        </a:spcAft>
        <a:defRPr sz="2800">
          <a:solidFill>
            <a:srgbClr val="10253F"/>
          </a:solidFill>
          <a:latin typeface="Calibri"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S PGothic" charset="0"/>
          <a:cs typeface="MS PGothic" charset="0"/>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S PGothic" charset="0"/>
          <a:cs typeface="MS PGothic" charset="0"/>
        </a:defRPr>
      </a:lvl2pPr>
      <a:lvl3pPr marL="1142996" indent="-228600" algn="l" rtl="0" eaLnBrk="0" fontAlgn="base" hangingPunct="0">
        <a:spcBef>
          <a:spcPct val="20000"/>
        </a:spcBef>
        <a:spcAft>
          <a:spcPct val="0"/>
        </a:spcAft>
        <a:buFont typeface="Arial" pitchFamily="34" charset="0"/>
        <a:buChar char="•"/>
        <a:defRPr sz="2400" kern="1200">
          <a:solidFill>
            <a:schemeClr val="tx1"/>
          </a:solidFill>
          <a:latin typeface="+mn-lt"/>
          <a:ea typeface="MS PGothic" charset="0"/>
          <a:cs typeface="MS PGothic" charset="0"/>
        </a:defRPr>
      </a:lvl3pPr>
      <a:lvl4pPr marL="1600192"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charset="0"/>
          <a:cs typeface="MS PGothic" charset="0"/>
        </a:defRPr>
      </a:lvl4pPr>
      <a:lvl5pPr marL="2057392" indent="-228600" algn="l" rtl="0" eaLnBrk="0" fontAlgn="base" hangingPunct="0">
        <a:spcBef>
          <a:spcPct val="20000"/>
        </a:spcBef>
        <a:spcAft>
          <a:spcPct val="0"/>
        </a:spcAft>
        <a:buFont typeface="Arial" pitchFamily="34" charset="0"/>
        <a:buChar char="»"/>
        <a:defRPr sz="2000" kern="1200">
          <a:solidFill>
            <a:schemeClr val="tx1"/>
          </a:solidFill>
          <a:latin typeface="+mn-lt"/>
          <a:ea typeface="MS PGothic" charset="0"/>
          <a:cs typeface="MS PGothic" charset="0"/>
        </a:defRPr>
      </a:lvl5pPr>
      <a:lvl6pPr marL="2514590"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88"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87"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84" indent="-228600" algn="l" defTabSz="914396"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96" rtl="0" eaLnBrk="1" latinLnBrk="0" hangingPunct="1">
        <a:defRPr sz="1800" kern="1200">
          <a:solidFill>
            <a:schemeClr val="tx1"/>
          </a:solidFill>
          <a:latin typeface="+mn-lt"/>
          <a:ea typeface="+mn-ea"/>
          <a:cs typeface="+mn-cs"/>
        </a:defRPr>
      </a:lvl1pPr>
      <a:lvl2pPr marL="457200" algn="l" defTabSz="914396" rtl="0" eaLnBrk="1" latinLnBrk="0" hangingPunct="1">
        <a:defRPr sz="1800" kern="1200">
          <a:solidFill>
            <a:schemeClr val="tx1"/>
          </a:solidFill>
          <a:latin typeface="+mn-lt"/>
          <a:ea typeface="+mn-ea"/>
          <a:cs typeface="+mn-cs"/>
        </a:defRPr>
      </a:lvl2pPr>
      <a:lvl3pPr marL="914396" algn="l" defTabSz="914396" rtl="0" eaLnBrk="1" latinLnBrk="0" hangingPunct="1">
        <a:defRPr sz="1800" kern="1200">
          <a:solidFill>
            <a:schemeClr val="tx1"/>
          </a:solidFill>
          <a:latin typeface="+mn-lt"/>
          <a:ea typeface="+mn-ea"/>
          <a:cs typeface="+mn-cs"/>
        </a:defRPr>
      </a:lvl3pPr>
      <a:lvl4pPr marL="1371596" algn="l" defTabSz="914396" rtl="0" eaLnBrk="1" latinLnBrk="0" hangingPunct="1">
        <a:defRPr sz="1800" kern="1200">
          <a:solidFill>
            <a:schemeClr val="tx1"/>
          </a:solidFill>
          <a:latin typeface="+mn-lt"/>
          <a:ea typeface="+mn-ea"/>
          <a:cs typeface="+mn-cs"/>
        </a:defRPr>
      </a:lvl4pPr>
      <a:lvl5pPr marL="1828792" algn="l" defTabSz="914396" rtl="0" eaLnBrk="1" latinLnBrk="0" hangingPunct="1">
        <a:defRPr sz="1800" kern="1200">
          <a:solidFill>
            <a:schemeClr val="tx1"/>
          </a:solidFill>
          <a:latin typeface="+mn-lt"/>
          <a:ea typeface="+mn-ea"/>
          <a:cs typeface="+mn-cs"/>
        </a:defRPr>
      </a:lvl5pPr>
      <a:lvl6pPr marL="2285991" algn="l" defTabSz="914396" rtl="0" eaLnBrk="1" latinLnBrk="0" hangingPunct="1">
        <a:defRPr sz="1800" kern="1200">
          <a:solidFill>
            <a:schemeClr val="tx1"/>
          </a:solidFill>
          <a:latin typeface="+mn-lt"/>
          <a:ea typeface="+mn-ea"/>
          <a:cs typeface="+mn-cs"/>
        </a:defRPr>
      </a:lvl6pPr>
      <a:lvl7pPr marL="2743189" algn="l" defTabSz="914396" rtl="0" eaLnBrk="1" latinLnBrk="0" hangingPunct="1">
        <a:defRPr sz="1800" kern="1200">
          <a:solidFill>
            <a:schemeClr val="tx1"/>
          </a:solidFill>
          <a:latin typeface="+mn-lt"/>
          <a:ea typeface="+mn-ea"/>
          <a:cs typeface="+mn-cs"/>
        </a:defRPr>
      </a:lvl7pPr>
      <a:lvl8pPr marL="3200388" algn="l" defTabSz="914396" rtl="0" eaLnBrk="1" latinLnBrk="0" hangingPunct="1">
        <a:defRPr sz="1800" kern="1200">
          <a:solidFill>
            <a:schemeClr val="tx1"/>
          </a:solidFill>
          <a:latin typeface="+mn-lt"/>
          <a:ea typeface="+mn-ea"/>
          <a:cs typeface="+mn-cs"/>
        </a:defRPr>
      </a:lvl8pPr>
      <a:lvl9pPr marL="3657584" algn="l" defTabSz="914396"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l="12965" t="556" r="42644" b="-556"/>
          <a:stretch/>
        </p:blipFill>
        <p:spPr>
          <a:xfrm>
            <a:off x="1" y="6"/>
            <a:ext cx="6121400" cy="6917601"/>
          </a:xfrm>
          <a:prstGeom prst="rect">
            <a:avLst/>
          </a:prstGeom>
        </p:spPr>
      </p:pic>
      <p:sp>
        <p:nvSpPr>
          <p:cNvPr id="2" name="Rectangle 1"/>
          <p:cNvSpPr/>
          <p:nvPr userDrawn="1"/>
        </p:nvSpPr>
        <p:spPr>
          <a:xfrm>
            <a:off x="0" y="0"/>
            <a:ext cx="6126480" cy="6885432"/>
          </a:xfrm>
          <a:prstGeom prst="rect">
            <a:avLst/>
          </a:prstGeom>
          <a:gradFill>
            <a:gsLst>
              <a:gs pos="0">
                <a:srgbClr val="1980A9">
                  <a:alpha val="52000"/>
                </a:srgbClr>
              </a:gs>
              <a:gs pos="100000">
                <a:srgbClr val="2C96BE"/>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dirty="0">
              <a:solidFill>
                <a:prstClr val="white"/>
              </a:solidFill>
            </a:endParaRPr>
          </a:p>
        </p:txBody>
      </p:sp>
      <p:sp>
        <p:nvSpPr>
          <p:cNvPr id="5" name="Rectangle 4"/>
          <p:cNvSpPr/>
          <p:nvPr userDrawn="1"/>
        </p:nvSpPr>
        <p:spPr>
          <a:xfrm rot="5400000">
            <a:off x="-379465" y="379475"/>
            <a:ext cx="6885433" cy="6126482"/>
          </a:xfrm>
          <a:prstGeom prst="rect">
            <a:avLst/>
          </a:prstGeom>
          <a:gradFill flip="none" rotWithShape="1">
            <a:gsLst>
              <a:gs pos="0">
                <a:schemeClr val="tx1">
                  <a:alpha val="34000"/>
                </a:schemeClr>
              </a:gs>
              <a:gs pos="29000">
                <a:srgbClr val="FFFFFF">
                  <a:alpha val="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endParaRPr>
          </a:p>
        </p:txBody>
      </p:sp>
    </p:spTree>
    <p:extLst>
      <p:ext uri="{BB962C8B-B14F-4D97-AF65-F5344CB8AC3E}">
        <p14:creationId xmlns:p14="http://schemas.microsoft.com/office/powerpoint/2010/main" xmlns="" val="1208217794"/>
      </p:ext>
    </p:extLst>
  </p:cSld>
  <p:clrMap bg1="lt1" tx1="dk1" bg2="lt2" tx2="dk2" accent1="accent1" accent2="accent2" accent3="accent3" accent4="accent4" accent5="accent5" accent6="accent6" hlink="hlink" folHlink="folHlink"/>
  <p:sldLayoutIdLst>
    <p:sldLayoutId id="2147487524" r:id="rId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descr="master_header.tif"/>
          <p:cNvPicPr>
            <a:picLocks noChangeAspect="1"/>
          </p:cNvPicPr>
          <p:nvPr userDrawn="1"/>
        </p:nvPicPr>
        <p:blipFill>
          <a:blip r:embed="rId4" cstate="screen">
            <a:extLst>
              <a:ext uri="{28A0092B-C50C-407E-A947-70E740481C1C}">
                <a14:useLocalDpi xmlns:a14="http://schemas.microsoft.com/office/drawing/2010/main" xmlns=""/>
              </a:ext>
            </a:extLst>
          </a:blip>
          <a:stretch>
            <a:fillRect/>
          </a:stretch>
        </p:blipFill>
        <p:spPr>
          <a:xfrm>
            <a:off x="0" y="0"/>
            <a:ext cx="9144000" cy="1371600"/>
          </a:xfrm>
          <a:prstGeom prst="rect">
            <a:avLst/>
          </a:prstGeom>
        </p:spPr>
      </p:pic>
      <p:sp>
        <p:nvSpPr>
          <p:cNvPr id="5" name="Slide Number Placeholder 2"/>
          <p:cNvSpPr>
            <a:spLocks noGrp="1"/>
          </p:cNvSpPr>
          <p:nvPr>
            <p:ph type="sldNum" sz="quarter" idx="4"/>
          </p:nvPr>
        </p:nvSpPr>
        <p:spPr>
          <a:xfrm>
            <a:off x="6553200" y="6263712"/>
            <a:ext cx="2133600" cy="365125"/>
          </a:xfrm>
          <a:prstGeom prst="rect">
            <a:avLst/>
          </a:prstGeom>
        </p:spPr>
        <p:txBody>
          <a:bodyPr vert="horz" lIns="91440" tIns="45720" rIns="91440" bIns="45720" rtlCol="0" anchor="ctr"/>
          <a:lstStyle>
            <a:lvl1pPr algn="r">
              <a:defRPr sz="1600">
                <a:solidFill>
                  <a:schemeClr val="tx1">
                    <a:lumMod val="65000"/>
                    <a:lumOff val="35000"/>
                  </a:schemeClr>
                </a:solidFill>
              </a:defRPr>
            </a:lvl1pPr>
          </a:lstStyle>
          <a:p>
            <a:pPr defTabSz="457200" fontAlgn="auto">
              <a:spcBef>
                <a:spcPts val="0"/>
              </a:spcBef>
              <a:spcAft>
                <a:spcPts val="0"/>
              </a:spcAft>
            </a:pPr>
            <a:fld id="{9CFA823E-754E-6B4B-9BB3-F97A44671639}" type="slidenum">
              <a:rPr lang="en-US" smtClean="0">
                <a:solidFill>
                  <a:srgbClr val="53544C">
                    <a:lumMod val="65000"/>
                    <a:lumOff val="35000"/>
                  </a:srgbClr>
                </a:solidFill>
                <a:latin typeface="Calibri"/>
                <a:ea typeface="+mn-ea"/>
              </a:rPr>
              <a:pPr defTabSz="457200" fontAlgn="auto">
                <a:spcBef>
                  <a:spcPts val="0"/>
                </a:spcBef>
                <a:spcAft>
                  <a:spcPts val="0"/>
                </a:spcAft>
              </a:pPr>
              <a:t>‹#›</a:t>
            </a:fld>
            <a:endParaRPr lang="en-US" dirty="0">
              <a:solidFill>
                <a:srgbClr val="53544C">
                  <a:lumMod val="65000"/>
                  <a:lumOff val="35000"/>
                </a:srgbClr>
              </a:solidFill>
              <a:latin typeface="Calibri"/>
              <a:ea typeface="+mn-ea"/>
            </a:endParaRPr>
          </a:p>
        </p:txBody>
      </p:sp>
      <p:grpSp>
        <p:nvGrpSpPr>
          <p:cNvPr id="2" name="Group 23"/>
          <p:cNvGrpSpPr/>
          <p:nvPr userDrawn="1"/>
        </p:nvGrpSpPr>
        <p:grpSpPr>
          <a:xfrm>
            <a:off x="0" y="0"/>
            <a:ext cx="9144000" cy="1194620"/>
            <a:chOff x="0" y="0"/>
            <a:chExt cx="9144000" cy="1194620"/>
          </a:xfrm>
        </p:grpSpPr>
        <p:sp>
          <p:nvSpPr>
            <p:cNvPr id="22" name="Rectangle 21"/>
            <p:cNvSpPr/>
            <p:nvPr userDrawn="1"/>
          </p:nvSpPr>
          <p:spPr>
            <a:xfrm>
              <a:off x="536949" y="199162"/>
              <a:ext cx="1710813" cy="759541"/>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pic>
          <p:nvPicPr>
            <p:cNvPr id="23" name="Picture 22"/>
            <p:cNvPicPr>
              <a:picLocks noChangeAspect="1"/>
            </p:cNvPicPr>
            <p:nvPr userDrawn="1"/>
          </p:nvPicPr>
          <p:blipFill>
            <a:blip r:embed="rId5" cstate="print">
              <a:extLst>
                <a:ext uri="{28A0092B-C50C-407E-A947-70E740481C1C}">
                  <a14:useLocalDpi xmlns:a14="http://schemas.microsoft.com/office/drawing/2010/main" xmlns="" val="0"/>
                </a:ext>
              </a:extLst>
            </a:blip>
            <a:stretch>
              <a:fillRect/>
            </a:stretch>
          </p:blipFill>
          <p:spPr>
            <a:xfrm>
              <a:off x="536949" y="229396"/>
              <a:ext cx="1827429" cy="640080"/>
            </a:xfrm>
            <a:prstGeom prst="rect">
              <a:avLst/>
            </a:prstGeom>
          </p:spPr>
        </p:pic>
        <p:sp>
          <p:nvSpPr>
            <p:cNvPr id="20" name="Rectangle 19"/>
            <p:cNvSpPr/>
            <p:nvPr userDrawn="1"/>
          </p:nvSpPr>
          <p:spPr>
            <a:xfrm rot="5400000">
              <a:off x="3974690" y="-3974690"/>
              <a:ext cx="1194620" cy="9144000"/>
            </a:xfrm>
            <a:prstGeom prst="rect">
              <a:avLst/>
            </a:prstGeom>
            <a:gradFill flip="none" rotWithShape="1">
              <a:gsLst>
                <a:gs pos="0">
                  <a:schemeClr val="tx1">
                    <a:alpha val="34000"/>
                  </a:schemeClr>
                </a:gs>
                <a:gs pos="29000">
                  <a:srgbClr val="FFFFFF">
                    <a:alpha val="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grpSp>
      <p:grpSp>
        <p:nvGrpSpPr>
          <p:cNvPr id="3" name="Group 24"/>
          <p:cNvGrpSpPr/>
          <p:nvPr userDrawn="1"/>
        </p:nvGrpSpPr>
        <p:grpSpPr>
          <a:xfrm>
            <a:off x="0" y="6646203"/>
            <a:ext cx="9144000" cy="228600"/>
            <a:chOff x="0" y="3739222"/>
            <a:chExt cx="9144000" cy="228600"/>
          </a:xfrm>
        </p:grpSpPr>
        <p:sp>
          <p:nvSpPr>
            <p:cNvPr id="26" name="Rectangle 25"/>
            <p:cNvSpPr/>
            <p:nvPr userDrawn="1"/>
          </p:nvSpPr>
          <p:spPr>
            <a:xfrm>
              <a:off x="0" y="3739222"/>
              <a:ext cx="5058697" cy="228600"/>
            </a:xfrm>
            <a:prstGeom prst="rect">
              <a:avLst/>
            </a:prstGeom>
            <a:solidFill>
              <a:srgbClr val="2C96B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7" name="Rectangle 26"/>
            <p:cNvSpPr/>
            <p:nvPr userDrawn="1"/>
          </p:nvSpPr>
          <p:spPr>
            <a:xfrm>
              <a:off x="6019800" y="3739222"/>
              <a:ext cx="1005840" cy="228089"/>
            </a:xfrm>
            <a:prstGeom prst="rect">
              <a:avLst/>
            </a:prstGeom>
            <a:solidFill>
              <a:srgbClr val="E9E9E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8" name="Rectangle 27"/>
            <p:cNvSpPr/>
            <p:nvPr userDrawn="1"/>
          </p:nvSpPr>
          <p:spPr>
            <a:xfrm>
              <a:off x="5034117" y="3739222"/>
              <a:ext cx="1005840" cy="228600"/>
            </a:xfrm>
            <a:prstGeom prst="rect">
              <a:avLst/>
            </a:prstGeom>
            <a:solidFill>
              <a:srgbClr val="52534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29" name="Rectangle 28"/>
            <p:cNvSpPr/>
            <p:nvPr userDrawn="1"/>
          </p:nvSpPr>
          <p:spPr>
            <a:xfrm>
              <a:off x="7026876" y="3739222"/>
              <a:ext cx="640080" cy="228600"/>
            </a:xfrm>
            <a:prstGeom prst="rect">
              <a:avLst/>
            </a:prstGeom>
            <a:solidFill>
              <a:srgbClr val="6D9DA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0" name="Rectangle 29"/>
            <p:cNvSpPr/>
            <p:nvPr userDrawn="1"/>
          </p:nvSpPr>
          <p:spPr>
            <a:xfrm>
              <a:off x="7646524" y="3739222"/>
              <a:ext cx="548640" cy="228600"/>
            </a:xfrm>
            <a:prstGeom prst="rect">
              <a:avLst/>
            </a:prstGeom>
            <a:solidFill>
              <a:srgbClr val="0B3D5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1" name="Rectangle 30"/>
            <p:cNvSpPr/>
            <p:nvPr userDrawn="1"/>
          </p:nvSpPr>
          <p:spPr>
            <a:xfrm>
              <a:off x="8170347" y="3739222"/>
              <a:ext cx="457200" cy="228600"/>
            </a:xfrm>
            <a:prstGeom prst="rect">
              <a:avLst/>
            </a:prstGeom>
            <a:solidFill>
              <a:srgbClr val="16678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2" name="Rectangle 31"/>
            <p:cNvSpPr/>
            <p:nvPr userDrawn="1"/>
          </p:nvSpPr>
          <p:spPr>
            <a:xfrm>
              <a:off x="8618824" y="3739222"/>
              <a:ext cx="274320" cy="228600"/>
            </a:xfrm>
            <a:prstGeom prst="rect">
              <a:avLst/>
            </a:prstGeom>
            <a:solidFill>
              <a:srgbClr val="0E5B4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sp>
          <p:nvSpPr>
            <p:cNvPr id="33" name="Rectangle 32"/>
            <p:cNvSpPr/>
            <p:nvPr userDrawn="1"/>
          </p:nvSpPr>
          <p:spPr>
            <a:xfrm>
              <a:off x="8884420" y="3739222"/>
              <a:ext cx="259580" cy="228600"/>
            </a:xfrm>
            <a:prstGeom prst="rect">
              <a:avLst/>
            </a:prstGeom>
            <a:solidFill>
              <a:srgbClr val="1F807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srgbClr val="FFFFFF"/>
                </a:solidFill>
              </a:endParaRPr>
            </a:p>
          </p:txBody>
        </p:sp>
      </p:grpSp>
    </p:spTree>
    <p:extLst>
      <p:ext uri="{BB962C8B-B14F-4D97-AF65-F5344CB8AC3E}">
        <p14:creationId xmlns:p14="http://schemas.microsoft.com/office/powerpoint/2010/main" xmlns="" val="1678222457"/>
      </p:ext>
    </p:extLst>
  </p:cSld>
  <p:clrMap bg1="lt1" tx1="dk1" bg2="lt2" tx2="dk2" accent1="accent1" accent2="accent2" accent3="accent3" accent4="accent4" accent5="accent5" accent6="accent6" hlink="hlink" folHlink="folHlink"/>
  <p:sldLayoutIdLst>
    <p:sldLayoutId id="2147487526" r:id="rId1"/>
    <p:sldLayoutId id="2147487527" r:id="rId2"/>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xmlns="" val="0"/>
              </a:ext>
            </a:extLst>
          </a:blip>
          <a:srcRect l="12965" t="556" r="42644" b="-556"/>
          <a:stretch/>
        </p:blipFill>
        <p:spPr>
          <a:xfrm>
            <a:off x="1" y="6"/>
            <a:ext cx="6121400" cy="6917601"/>
          </a:xfrm>
          <a:prstGeom prst="rect">
            <a:avLst/>
          </a:prstGeom>
        </p:spPr>
      </p:pic>
      <p:sp>
        <p:nvSpPr>
          <p:cNvPr id="2" name="Rectangle 1"/>
          <p:cNvSpPr/>
          <p:nvPr userDrawn="1"/>
        </p:nvSpPr>
        <p:spPr>
          <a:xfrm>
            <a:off x="0" y="0"/>
            <a:ext cx="6126480" cy="6885432"/>
          </a:xfrm>
          <a:prstGeom prst="rect">
            <a:avLst/>
          </a:prstGeom>
          <a:gradFill>
            <a:gsLst>
              <a:gs pos="0">
                <a:srgbClr val="1980A9">
                  <a:alpha val="52000"/>
                </a:srgbClr>
              </a:gs>
              <a:gs pos="100000">
                <a:srgbClr val="2C96BE"/>
              </a:gs>
            </a:gsLs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dirty="0">
              <a:solidFill>
                <a:prstClr val="white"/>
              </a:solidFill>
            </a:endParaRPr>
          </a:p>
        </p:txBody>
      </p:sp>
      <p:sp>
        <p:nvSpPr>
          <p:cNvPr id="5" name="Rectangle 4"/>
          <p:cNvSpPr/>
          <p:nvPr userDrawn="1"/>
        </p:nvSpPr>
        <p:spPr>
          <a:xfrm rot="5400000">
            <a:off x="-379465" y="379475"/>
            <a:ext cx="6885433" cy="6126482"/>
          </a:xfrm>
          <a:prstGeom prst="rect">
            <a:avLst/>
          </a:prstGeom>
          <a:gradFill flip="none" rotWithShape="1">
            <a:gsLst>
              <a:gs pos="0">
                <a:schemeClr val="tx1">
                  <a:alpha val="34000"/>
                </a:schemeClr>
              </a:gs>
              <a:gs pos="29000">
                <a:srgbClr val="FFFFFF">
                  <a:alpha val="0"/>
                </a:srgb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fontAlgn="auto">
              <a:spcBef>
                <a:spcPts val="0"/>
              </a:spcBef>
              <a:spcAft>
                <a:spcPts val="0"/>
              </a:spcAft>
            </a:pPr>
            <a:endParaRPr lang="en-US">
              <a:solidFill>
                <a:prstClr val="white"/>
              </a:solidFill>
            </a:endParaRPr>
          </a:p>
        </p:txBody>
      </p:sp>
    </p:spTree>
    <p:extLst>
      <p:ext uri="{BB962C8B-B14F-4D97-AF65-F5344CB8AC3E}">
        <p14:creationId xmlns:p14="http://schemas.microsoft.com/office/powerpoint/2010/main" xmlns="" val="1208217794"/>
      </p:ext>
    </p:extLst>
  </p:cSld>
  <p:clrMap bg1="lt1" tx1="dk1" bg2="lt2" tx2="dk2" accent1="accent1" accent2="accent2" accent3="accent3" accent4="accent4" accent5="accent5" accent6="accent6" hlink="hlink" folHlink="folHlink"/>
  <p:sldLayoutIdLst>
    <p:sldLayoutId id="2147487529" r:id="rId1"/>
  </p:sldLayoutIdLst>
  <p:timing>
    <p:tnLst>
      <p:par>
        <p:cTn id="1" dur="indefinite" restart="never" nodeType="tmRoot"/>
      </p:par>
    </p:tnLst>
  </p:timing>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nhitunderserved.org/pmichallenge.html"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6.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wiki.siframework.org/eLTSS+Join+the+Initiative"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wiki.siframework.org/electronic+Long-Term+Services+and+Supports+(eLTSS)+Charter" TargetMode="External"/><Relationship Id="rId7" Type="http://schemas.openxmlformats.org/officeDocument/2006/relationships/hyperlink" Target="http://wiki.siframework.org/electronic+Long-Term+Services+and+Supports+(eLTSS)+Pilots#Pilot Resource Materials"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hyperlink" Target="http://wiki.siframework.org/electronic+Long-Term+Services+and+Supports+(eLTSS)+Pilots#Pilot Starter Kit" TargetMode="External"/><Relationship Id="rId5" Type="http://schemas.openxmlformats.org/officeDocument/2006/relationships/hyperlink" Target="http://wiki.siframework.org/electronic+Long-Term+Services+and+Supports+(eLTSS)+Use+Case" TargetMode="External"/><Relationship Id="rId4" Type="http://schemas.openxmlformats.org/officeDocument/2006/relationships/hyperlink" Target="http://wiki.siframework.org/eLTSS+Glossary"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wiki.siframework.org/file/view/eLTSS%20Fillable%20RTM%20Form%2012.9.15v2.pdf/569570413/eLTSS%20Fillable%20RTM%20Form%2012.9.15v2.pd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4.xml"/><Relationship Id="rId5" Type="http://schemas.openxmlformats.org/officeDocument/2006/relationships/image" Target="../media/image20.png"/><Relationship Id="rId4" Type="http://schemas.openxmlformats.org/officeDocument/2006/relationships/image" Target="../media/image19.png"/></Relationships>
</file>

<file path=ppt/slides/_rels/slide2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wiki.siframework.org/file/view/eLTSS%20Functional%20Requirements%20Matrix%20for%20Pilot%20Guide_11.04.15.xlsx/565140775/eLTSS%20Functional%20Requirements%20Matrix%20for%20Pilot%20Guide_11.04.15.xlsx" TargetMode="External"/><Relationship Id="rId4" Type="http://schemas.openxmlformats.org/officeDocument/2006/relationships/image" Target="../media/image35.png"/></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hyperlink" Target="http://wiki.siframework.org/file/view/eLTSS%20Functional%20Requirements%20Matrix%20for%20Pilot%20Guide_11.04.15.xlsx/565140775/eLTSS%20Functional%20Requirements%20Matrix%20for%20Pilot%20Guide_11.04.15.xlsx"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54.png"/></Relationships>
</file>

<file path=ppt/slides/_rels/slide3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hyperlink" Target="http://wiki.siframework.org/file/view/eLTSS%20Functional%20Requirements%20Matrix%20for%20Pilot%20Guide_11.04.15.xlsx/565140775/eLTSS%20Functional%20Requirements%20Matrix%20for%20Pilot%20Guide_11.04.15.xlsx"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www.cms.gov/Medicare/Quality-Initiatives-Patient-Assessment-Instruments/QualityInitiativesGenInfo/CMS-Quality-Strategy.html"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iki.siframework.org/electronic+Long+Term+Services+and+Supports+Pilot+Interest+Survey"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hyperlink" Target="https://www.healthit.gov/facas/calendar/2016/1" TargetMode="Externa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wiki.siframework.org/eLTSS+Glossary" TargetMode="External"/><Relationship Id="rId2" Type="http://schemas.openxmlformats.org/officeDocument/2006/relationships/hyperlink" Target="http://wiki.siframework.org/electronic+Long-Term+Services+and+Supports+(eLTSS)+Pilots#Pilot Starter Kit" TargetMode="External"/><Relationship Id="rId1" Type="http://schemas.openxmlformats.org/officeDocument/2006/relationships/slideLayout" Target="../slideLayouts/slideLayout2.xml"/><Relationship Id="rId4" Type="http://schemas.openxmlformats.org/officeDocument/2006/relationships/hyperlink" Target="http://wiki.siframework.org/electronic+Long-Term+Services+and+Supports+(eLTSS)+References" TargetMode="External"/></Relationships>
</file>

<file path=ppt/slides/_rels/slide44.xml.rels><?xml version="1.0" encoding="UTF-8" standalone="yes"?>
<Relationships xmlns="http://schemas.openxmlformats.org/package/2006/relationships"><Relationship Id="rId8" Type="http://schemas.openxmlformats.org/officeDocument/2006/relationships/hyperlink" Target="mailto:evelyn.gallego@siframework.org" TargetMode="External"/><Relationship Id="rId13" Type="http://schemas.openxmlformats.org/officeDocument/2006/relationships/hyperlink" Target="mailto:anna.langhans@accenturefederal.com" TargetMode="External"/><Relationship Id="rId3" Type="http://schemas.openxmlformats.org/officeDocument/2006/relationships/hyperlink" Target="mailto:mera.choi@hhs.gov" TargetMode="External"/><Relationship Id="rId7" Type="http://schemas.openxmlformats.org/officeDocument/2006/relationships/hyperlink" Target="mailto:tomalley@mgh.harvard.ed" TargetMode="External"/><Relationship Id="rId12" Type="http://schemas.openxmlformats.org/officeDocument/2006/relationships/hyperlink" Target="mailto:jamie.parker@esacinc.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mailto:msowers@nasddds.org" TargetMode="External"/><Relationship Id="rId11" Type="http://schemas.openxmlformats.org/officeDocument/2006/relationships/hyperlink" Target="mailto:grant.kovich@accenture.com" TargetMode="External"/><Relationship Id="rId5" Type="http://schemas.openxmlformats.org/officeDocument/2006/relationships/hyperlink" Target="mailto:Kerry.Lida@cms.hhs.gov" TargetMode="External"/><Relationship Id="rId10" Type="http://schemas.openxmlformats.org/officeDocument/2006/relationships/hyperlink" Target="mailto:becky.angeles@esacinc.com" TargetMode="External"/><Relationship Id="rId4" Type="http://schemas.openxmlformats.org/officeDocument/2006/relationships/hyperlink" Target="mailto:elizabeth.palenahall@hhs.gov" TargetMode="External"/><Relationship Id="rId9" Type="http://schemas.openxmlformats.org/officeDocument/2006/relationships/hyperlink" Target="mailto:lynette.elliott@esacinc.com"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s://www.surveymonkey.com/r/C-CDA21Content"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bit.ly/1OW3Zcy"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ca-hie.org/news/call-for-participants-national-foru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federalregister.gov/articles/2015/11/03/2015-27840/medicare-and-medicaid-programs-revisions-to-requirements-for-discharge-planning-for-hospitals" TargetMode="External"/><Relationship Id="rId2" Type="http://schemas.openxmlformats.org/officeDocument/2006/relationships/hyperlink" Target="http://www.regulations.gov/" TargetMode="External"/><Relationship Id="rId1" Type="http://schemas.openxmlformats.org/officeDocument/2006/relationships/slideLayout" Target="../slideLayouts/slideLayout2.xml"/><Relationship Id="rId4" Type="http://schemas.openxmlformats.org/officeDocument/2006/relationships/hyperlink" Target="https://www.cms.gov/Newsroom/MediaReleaseDatabase/Press-releases/2015-Press-releases-items/2015-10-29.html" TargetMode="External"/></Relationships>
</file>

<file path=ppt/slides/_rels/slide9.xml.rels><?xml version="1.0" encoding="UTF-8" standalone="yes"?>
<Relationships xmlns="http://schemas.openxmlformats.org/package/2006/relationships"><Relationship Id="rId2" Type="http://schemas.openxmlformats.org/officeDocument/2006/relationships/hyperlink" Target="http://www.hl7.org/events/implementationathon201601/index_7.cf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ONC_PPT_F_coverpg.png"/>
          <p:cNvPicPr>
            <a:picLocks noChangeAspect="1"/>
          </p:cNvPicPr>
          <p:nvPr/>
        </p:nvPicPr>
        <p:blipFill>
          <a:blip r:embed="rId3" cstate="print"/>
          <a:srcRect/>
          <a:stretch>
            <a:fillRect/>
          </a:stretch>
        </p:blipFill>
        <p:spPr bwMode="auto">
          <a:xfrm>
            <a:off x="3179" y="0"/>
            <a:ext cx="9142413" cy="6858000"/>
          </a:xfrm>
          <a:prstGeom prst="rect">
            <a:avLst/>
          </a:prstGeom>
          <a:noFill/>
          <a:ln w="9525">
            <a:noFill/>
            <a:miter lim="800000"/>
            <a:headEnd/>
            <a:tailEnd/>
          </a:ln>
        </p:spPr>
      </p:pic>
      <p:sp>
        <p:nvSpPr>
          <p:cNvPr id="12" name="Title 8"/>
          <p:cNvSpPr>
            <a:spLocks noGrp="1"/>
          </p:cNvSpPr>
          <p:nvPr>
            <p:ph type="ctrTitle"/>
          </p:nvPr>
        </p:nvSpPr>
        <p:spPr>
          <a:xfrm>
            <a:off x="533400" y="2286034"/>
            <a:ext cx="8382000" cy="1609725"/>
          </a:xfrm>
        </p:spPr>
        <p:txBody>
          <a:bodyPr rtlCol="0" anchor="t">
            <a:noAutofit/>
          </a:bodyPr>
          <a:lstStyle/>
          <a:p>
            <a:pPr eaLnBrk="1" fontAlgn="auto" hangingPunct="1">
              <a:lnSpc>
                <a:spcPct val="70000"/>
              </a:lnSpc>
              <a:spcAft>
                <a:spcPts val="0"/>
              </a:spcAft>
              <a:defRPr/>
            </a:pPr>
            <a:r>
              <a:rPr lang="en-US" sz="4800" dirty="0">
                <a:solidFill>
                  <a:schemeClr val="tx2">
                    <a:lumMod val="75000"/>
                  </a:schemeClr>
                </a:solidFill>
                <a:ea typeface="+mj-ea"/>
                <a:cs typeface="+mj-cs"/>
              </a:rPr>
              <a:t>electronic Long-Term Services &amp; Supports (eLTSS) Initiative</a:t>
            </a:r>
            <a:br>
              <a:rPr lang="en-US" sz="4800" dirty="0">
                <a:solidFill>
                  <a:schemeClr val="tx2">
                    <a:lumMod val="75000"/>
                  </a:schemeClr>
                </a:solidFill>
                <a:ea typeface="+mj-ea"/>
                <a:cs typeface="+mj-cs"/>
              </a:rPr>
            </a:br>
            <a:r>
              <a:rPr lang="en-US" sz="4800" dirty="0">
                <a:solidFill>
                  <a:schemeClr val="tx2">
                    <a:lumMod val="75000"/>
                  </a:schemeClr>
                </a:solidFill>
                <a:ea typeface="+mj-ea"/>
                <a:cs typeface="+mj-cs"/>
              </a:rPr>
              <a:t/>
            </a:r>
            <a:br>
              <a:rPr lang="en-US" sz="4800" dirty="0">
                <a:solidFill>
                  <a:schemeClr val="tx2">
                    <a:lumMod val="75000"/>
                  </a:schemeClr>
                </a:solidFill>
                <a:ea typeface="+mj-ea"/>
                <a:cs typeface="+mj-cs"/>
              </a:rPr>
            </a:br>
            <a:r>
              <a:rPr lang="en-US" sz="3600" dirty="0">
                <a:solidFill>
                  <a:schemeClr val="tx2">
                    <a:lumMod val="75000"/>
                  </a:schemeClr>
                </a:solidFill>
                <a:ea typeface="+mj-ea"/>
                <a:cs typeface="+mj-cs"/>
              </a:rPr>
              <a:t>All-Hands Workgroup Meeting</a:t>
            </a:r>
            <a:br>
              <a:rPr lang="en-US" sz="3600" dirty="0">
                <a:solidFill>
                  <a:schemeClr val="tx2">
                    <a:lumMod val="75000"/>
                  </a:schemeClr>
                </a:solidFill>
                <a:ea typeface="+mj-ea"/>
                <a:cs typeface="+mj-cs"/>
              </a:rPr>
            </a:br>
            <a:endParaRPr lang="en-US" sz="3600" dirty="0">
              <a:solidFill>
                <a:schemeClr val="tx2">
                  <a:lumMod val="75000"/>
                </a:schemeClr>
              </a:solidFill>
              <a:ea typeface="+mj-ea"/>
              <a:cs typeface="+mj-cs"/>
            </a:endParaRPr>
          </a:p>
        </p:txBody>
      </p:sp>
      <p:sp>
        <p:nvSpPr>
          <p:cNvPr id="13" name="Subtitle 6"/>
          <p:cNvSpPr txBox="1">
            <a:spLocks/>
          </p:cNvSpPr>
          <p:nvPr/>
        </p:nvSpPr>
        <p:spPr>
          <a:xfrm>
            <a:off x="609600" y="4572000"/>
            <a:ext cx="7240588" cy="381000"/>
          </a:xfrm>
          <a:prstGeom prst="rect">
            <a:avLst/>
          </a:prstGeom>
        </p:spPr>
        <p:txBody>
          <a:bodyPr lIns="91440" tIns="45720" rIns="91440" bIns="45720"/>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fontAlgn="auto">
              <a:lnSpc>
                <a:spcPct val="70000"/>
              </a:lnSpc>
              <a:spcAft>
                <a:spcPts val="0"/>
              </a:spcAft>
              <a:defRPr/>
            </a:pPr>
            <a:r>
              <a:rPr lang="en-US" dirty="0" smtClean="0">
                <a:solidFill>
                  <a:schemeClr val="tx2">
                    <a:lumMod val="75000"/>
                  </a:schemeClr>
                </a:solidFill>
              </a:rPr>
              <a:t>December 10, </a:t>
            </a:r>
            <a:r>
              <a:rPr lang="en-US" dirty="0">
                <a:solidFill>
                  <a:schemeClr val="tx2">
                    <a:lumMod val="75000"/>
                  </a:schemeClr>
                </a:solidFill>
              </a:rPr>
              <a:t>2015</a:t>
            </a:r>
          </a:p>
        </p:txBody>
      </p:sp>
      <p:sp>
        <p:nvSpPr>
          <p:cNvPr id="36869" name="Slide Number Placeholder 1"/>
          <p:cNvSpPr>
            <a:spLocks noGrp="1"/>
          </p:cNvSpPr>
          <p:nvPr>
            <p:ph type="sldNum" sz="quarter" idx="12"/>
          </p:nvPr>
        </p:nvSpPr>
        <p:spPr bwMode="auto">
          <a:noFill/>
          <a:ln>
            <a:miter lim="800000"/>
            <a:headEnd/>
            <a:tailEnd/>
          </a:ln>
        </p:spPr>
        <p:txBody>
          <a:bodyPr/>
          <a:lstStyle/>
          <a:p>
            <a:fld id="{C1E01D0E-EBE4-401E-AEFA-721D14EE71C7}" type="slidenum">
              <a:rPr lang="en-US" altLang="en-US" smtClean="0"/>
              <a:pPr/>
              <a:t>1</a:t>
            </a:fld>
            <a:endParaRPr lang="en-US" alt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eaLnBrk="1" hangingPunct="1"/>
            <a:r>
              <a:rPr lang="en-US" sz="3200" b="1" dirty="0" smtClean="0"/>
              <a:t>Announcements, cont’d…</a:t>
            </a:r>
            <a:endParaRPr lang="en-US" sz="3200" b="1" dirty="0"/>
          </a:p>
        </p:txBody>
      </p:sp>
      <p:sp>
        <p:nvSpPr>
          <p:cNvPr id="3" name="Content Placeholder 2"/>
          <p:cNvSpPr>
            <a:spLocks noGrp="1"/>
          </p:cNvSpPr>
          <p:nvPr>
            <p:ph idx="1"/>
          </p:nvPr>
        </p:nvSpPr>
        <p:spPr>
          <a:xfrm>
            <a:off x="8477" y="1121904"/>
            <a:ext cx="9011955" cy="5609968"/>
          </a:xfrm>
        </p:spPr>
        <p:txBody>
          <a:bodyPr/>
          <a:lstStyle/>
          <a:p>
            <a:pPr>
              <a:spcBef>
                <a:spcPct val="0"/>
              </a:spcBef>
              <a:spcAft>
                <a:spcPts val="600"/>
              </a:spcAft>
            </a:pPr>
            <a:r>
              <a:rPr lang="en-US" altLang="en-US" sz="2400" b="1" dirty="0" smtClean="0"/>
              <a:t>Precision Medicine (PM) for </a:t>
            </a:r>
            <a:r>
              <a:rPr lang="en-US" altLang="en-US" sz="2400" b="1" dirty="0"/>
              <a:t>the Underserved:  Announcing a Challenge on "Advancing Health Equity through Precision Medicine Tools”</a:t>
            </a:r>
            <a:endParaRPr lang="en-US" altLang="en-US" sz="2400" b="1" dirty="0" smtClean="0"/>
          </a:p>
          <a:p>
            <a:pPr lvl="1">
              <a:spcBef>
                <a:spcPct val="0"/>
              </a:spcBef>
              <a:spcAft>
                <a:spcPts val="600"/>
              </a:spcAft>
            </a:pPr>
            <a:r>
              <a:rPr lang="en-US" altLang="en-US" sz="2000" b="1" dirty="0" smtClean="0"/>
              <a:t>What</a:t>
            </a:r>
            <a:r>
              <a:rPr lang="en-US" altLang="en-US" sz="2000" dirty="0"/>
              <a:t>:  The President’s Precision Medicine Initiative seeks to revolutionize how we improve health and treat disease by taking into account individual differences in people’s genes, environments, and lifestyles. </a:t>
            </a:r>
            <a:r>
              <a:rPr lang="en-US" altLang="en-US" sz="2000" dirty="0" smtClean="0"/>
              <a:t> This new </a:t>
            </a:r>
            <a:r>
              <a:rPr lang="en-US" altLang="en-US" sz="2000" dirty="0"/>
              <a:t>private-public </a:t>
            </a:r>
            <a:r>
              <a:rPr lang="en-US" altLang="en-US" sz="2000" dirty="0" smtClean="0"/>
              <a:t>initiative was </a:t>
            </a:r>
            <a:r>
              <a:rPr lang="en-US" altLang="en-US" sz="2000" dirty="0"/>
              <a:t>introduced to fund digital health tool innovations that:</a:t>
            </a:r>
          </a:p>
          <a:p>
            <a:pPr lvl="2">
              <a:spcBef>
                <a:spcPct val="0"/>
              </a:spcBef>
              <a:spcAft>
                <a:spcPts val="0"/>
              </a:spcAft>
            </a:pPr>
            <a:r>
              <a:rPr lang="en-US" altLang="en-US" sz="2000" dirty="0" smtClean="0"/>
              <a:t>Address </a:t>
            </a:r>
            <a:r>
              <a:rPr lang="en-US" altLang="en-US" sz="2000" dirty="0"/>
              <a:t>the Precision Medicine needs of underserved and medically underserved people and communities</a:t>
            </a:r>
          </a:p>
          <a:p>
            <a:pPr lvl="2">
              <a:spcBef>
                <a:spcPct val="0"/>
              </a:spcBef>
              <a:spcAft>
                <a:spcPts val="0"/>
              </a:spcAft>
            </a:pPr>
            <a:r>
              <a:rPr lang="en-US" altLang="en-US" sz="2000" dirty="0" smtClean="0"/>
              <a:t>Facilitate </a:t>
            </a:r>
            <a:r>
              <a:rPr lang="en-US" altLang="en-US" sz="2000" dirty="0"/>
              <a:t>participation of people from underserved and medically underserved groups and communities in the PM </a:t>
            </a:r>
            <a:r>
              <a:rPr lang="en-US" altLang="en-US" sz="2000" dirty="0" err="1"/>
              <a:t>cohert</a:t>
            </a:r>
            <a:endParaRPr lang="en-US" altLang="en-US" sz="2000" dirty="0"/>
          </a:p>
          <a:p>
            <a:pPr lvl="2">
              <a:spcBef>
                <a:spcPct val="0"/>
              </a:spcBef>
              <a:spcAft>
                <a:spcPts val="0"/>
              </a:spcAft>
            </a:pPr>
            <a:r>
              <a:rPr lang="en-US" altLang="en-US" sz="2000" dirty="0" smtClean="0"/>
              <a:t>Promote </a:t>
            </a:r>
            <a:r>
              <a:rPr lang="en-US" altLang="en-US" sz="2000" dirty="0"/>
              <a:t>use of open health platforms as a way of expanding the breadth, depth and interoperability of digital health tools and associated data to support the PM Initiative</a:t>
            </a:r>
          </a:p>
          <a:p>
            <a:pPr lvl="1">
              <a:spcBef>
                <a:spcPct val="0"/>
              </a:spcBef>
              <a:spcAft>
                <a:spcPts val="600"/>
              </a:spcAft>
            </a:pPr>
            <a:r>
              <a:rPr lang="en-US" altLang="en-US" sz="2000" b="1" dirty="0" smtClean="0"/>
              <a:t>When:  </a:t>
            </a:r>
            <a:r>
              <a:rPr lang="en-US" altLang="en-US" sz="2000" dirty="0" smtClean="0"/>
              <a:t>Concept submission deadline </a:t>
            </a:r>
            <a:r>
              <a:rPr lang="en-US" altLang="en-US" sz="2000" b="1" dirty="0" smtClean="0"/>
              <a:t>January 8, 2016</a:t>
            </a:r>
          </a:p>
          <a:p>
            <a:pPr lvl="1">
              <a:spcBef>
                <a:spcPct val="0"/>
              </a:spcBef>
              <a:spcAft>
                <a:spcPts val="600"/>
              </a:spcAft>
            </a:pPr>
            <a:r>
              <a:rPr lang="en-US" altLang="en-US" sz="2000" b="1" dirty="0" smtClean="0"/>
              <a:t>Prizes:  </a:t>
            </a:r>
            <a:r>
              <a:rPr lang="en-US" altLang="en-US" sz="2000" dirty="0" smtClean="0"/>
              <a:t>1</a:t>
            </a:r>
            <a:r>
              <a:rPr lang="en-US" altLang="en-US" sz="2000" baseline="30000" dirty="0" smtClean="0"/>
              <a:t>st</a:t>
            </a:r>
            <a:r>
              <a:rPr lang="en-US" altLang="en-US" sz="2000" dirty="0" smtClean="0"/>
              <a:t> Place $15k ~ 2</a:t>
            </a:r>
            <a:r>
              <a:rPr lang="en-US" altLang="en-US" sz="2000" baseline="30000" dirty="0" smtClean="0"/>
              <a:t>nd</a:t>
            </a:r>
            <a:r>
              <a:rPr lang="en-US" altLang="en-US" sz="2000" dirty="0" smtClean="0"/>
              <a:t> Place $10K ~ 3</a:t>
            </a:r>
            <a:r>
              <a:rPr lang="en-US" altLang="en-US" sz="2000" baseline="30000" dirty="0" smtClean="0"/>
              <a:t>rd</a:t>
            </a:r>
            <a:r>
              <a:rPr lang="en-US" altLang="en-US" sz="2000" dirty="0" smtClean="0"/>
              <a:t> Place $5K</a:t>
            </a:r>
          </a:p>
          <a:p>
            <a:pPr lvl="1">
              <a:spcBef>
                <a:spcPct val="0"/>
              </a:spcBef>
              <a:spcAft>
                <a:spcPts val="600"/>
              </a:spcAft>
            </a:pPr>
            <a:r>
              <a:rPr lang="en-US" altLang="en-US" sz="2000" b="1" dirty="0" smtClean="0"/>
              <a:t>For </a:t>
            </a:r>
            <a:r>
              <a:rPr lang="en-US" altLang="en-US" sz="2000" b="1" dirty="0"/>
              <a:t>more information:  </a:t>
            </a:r>
            <a:r>
              <a:rPr lang="en-US" altLang="en-US" sz="2000" dirty="0">
                <a:hlinkClick r:id="rId2"/>
              </a:rPr>
              <a:t>http://</a:t>
            </a:r>
            <a:r>
              <a:rPr lang="en-US" altLang="en-US" sz="2000" dirty="0" smtClean="0">
                <a:hlinkClick r:id="rId2"/>
              </a:rPr>
              <a:t>nhitunderserved.org/pmichallenge.html</a:t>
            </a:r>
            <a:r>
              <a:rPr lang="en-US" altLang="en-US" sz="2000" dirty="0" smtClean="0"/>
              <a:t> </a:t>
            </a:r>
            <a:endParaRPr lang="en-US" altLang="en-US" sz="2000"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10</a:t>
            </a:fld>
            <a:endParaRPr lang="en-US" altLang="en-US"/>
          </a:p>
        </p:txBody>
      </p:sp>
    </p:spTree>
    <p:extLst>
      <p:ext uri="{BB962C8B-B14F-4D97-AF65-F5344CB8AC3E}">
        <p14:creationId xmlns:p14="http://schemas.microsoft.com/office/powerpoint/2010/main" xmlns="" val="6048871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20762"/>
          </a:xfrm>
        </p:spPr>
        <p:txBody>
          <a:bodyPr/>
          <a:lstStyle/>
          <a:p>
            <a:r>
              <a:rPr lang="en-US" sz="3200" b="1" dirty="0" smtClean="0">
                <a:solidFill>
                  <a:schemeClr val="bg1"/>
                </a:solidFill>
              </a:rPr>
              <a:t>eLTSS Initiative Timeline</a:t>
            </a:r>
            <a:endParaRPr lang="en-US" sz="3200" b="1" dirty="0">
              <a:solidFill>
                <a:schemeClr val="bg1"/>
              </a:solidFill>
            </a:endParaRPr>
          </a:p>
        </p:txBody>
      </p:sp>
      <p:sp>
        <p:nvSpPr>
          <p:cNvPr id="4" name="Slide Number Placeholder 3"/>
          <p:cNvSpPr>
            <a:spLocks noGrp="1"/>
          </p:cNvSpPr>
          <p:nvPr>
            <p:ph type="sldNum" sz="quarter" idx="11"/>
          </p:nvPr>
        </p:nvSpPr>
        <p:spPr/>
        <p:txBody>
          <a:bodyPr/>
          <a:lstStyle/>
          <a:p>
            <a:pPr>
              <a:defRPr/>
            </a:pPr>
            <a:fld id="{E297500B-7E6F-4857-A535-D5F4439544B3}" type="slidenum">
              <a:rPr lang="en-US" altLang="en-US" smtClean="0"/>
              <a:pPr>
                <a:defRPr/>
              </a:pPr>
              <a:t>11</a:t>
            </a:fld>
            <a:endParaRPr lang="en-US" altLang="en-US" dirty="0"/>
          </a:p>
        </p:txBody>
      </p:sp>
      <p:grpSp>
        <p:nvGrpSpPr>
          <p:cNvPr id="3" name="Group 2"/>
          <p:cNvGrpSpPr/>
          <p:nvPr/>
        </p:nvGrpSpPr>
        <p:grpSpPr>
          <a:xfrm>
            <a:off x="0" y="1219200"/>
            <a:ext cx="9144000" cy="5296929"/>
            <a:chOff x="0" y="1219200"/>
            <a:chExt cx="9144000" cy="5296929"/>
          </a:xfrm>
        </p:grpSpPr>
        <p:sp>
          <p:nvSpPr>
            <p:cNvPr id="40" name="Rectangle 39"/>
            <p:cNvSpPr/>
            <p:nvPr/>
          </p:nvSpPr>
          <p:spPr>
            <a:xfrm>
              <a:off x="8218643" y="1691833"/>
              <a:ext cx="907232" cy="4793848"/>
            </a:xfrm>
            <a:prstGeom prst="rect">
              <a:avLst/>
            </a:prstGeom>
            <a:solidFill>
              <a:schemeClr val="accent5">
                <a:lumMod val="75000"/>
              </a:schemeClr>
            </a:solidFill>
            <a:ln w="9525" cap="flat" cmpd="sng" algn="ctr">
              <a:noFill/>
              <a:prstDash val="solid"/>
              <a:round/>
              <a:headEnd type="none" w="med" len="med"/>
              <a:tailEnd type="none" w="med" len="med"/>
            </a:ln>
            <a:effectLst/>
          </p:spPr>
          <p:txBody>
            <a:bodyPr/>
            <a:lstStyle/>
            <a:p>
              <a:pPr algn="ctr">
                <a:defRPr/>
              </a:pPr>
              <a:endParaRPr lang="en-US" sz="1200" b="1" dirty="0">
                <a:solidFill>
                  <a:prstClr val="white"/>
                </a:solidFill>
                <a:latin typeface="Arial" charset="0"/>
                <a:ea typeface="ＭＳ Ｐゴシック"/>
                <a:cs typeface="Calibri" pitchFamily="34" charset="0"/>
              </a:endParaRPr>
            </a:p>
          </p:txBody>
        </p:sp>
        <p:sp>
          <p:nvSpPr>
            <p:cNvPr id="41" name="Rounded Rectangle 40"/>
            <p:cNvSpPr/>
            <p:nvPr/>
          </p:nvSpPr>
          <p:spPr>
            <a:xfrm>
              <a:off x="6510130" y="1691833"/>
              <a:ext cx="2615745" cy="4793848"/>
            </a:xfrm>
            <a:prstGeom prst="roundRect">
              <a:avLst/>
            </a:prstGeom>
            <a:solidFill>
              <a:schemeClr val="accent5">
                <a:lumMod val="75000"/>
              </a:schemeClr>
            </a:solidFill>
            <a:ln w="9525" cap="flat" cmpd="sng" algn="ctr">
              <a:noFill/>
              <a:prstDash val="solid"/>
              <a:round/>
              <a:headEnd type="none" w="med" len="med"/>
              <a:tailEnd type="none" w="med" len="med"/>
            </a:ln>
            <a:effectLst/>
          </p:spPr>
          <p:txBody>
            <a:bodyPr lIns="0" rIns="0"/>
            <a:lstStyle/>
            <a:p>
              <a:pPr algn="ctr">
                <a:defRPr/>
              </a:pPr>
              <a:r>
                <a:rPr lang="en-US" sz="1400" dirty="0" smtClean="0">
                  <a:solidFill>
                    <a:prstClr val="white"/>
                  </a:solidFill>
                  <a:latin typeface="Arial Rounded MT Bold" pitchFamily="34" charset="0"/>
                  <a:cs typeface="Calibri" pitchFamily="34" charset="0"/>
                </a:rPr>
                <a:t> Phase 1 Pilots &amp;</a:t>
              </a:r>
            </a:p>
            <a:p>
              <a:pPr algn="ctr">
                <a:defRPr/>
              </a:pPr>
              <a:r>
                <a:rPr lang="en-US" sz="1400" dirty="0" smtClean="0">
                  <a:solidFill>
                    <a:prstClr val="white"/>
                  </a:solidFill>
                  <a:latin typeface="Arial Rounded MT Bold" pitchFamily="34" charset="0"/>
                  <a:cs typeface="Calibri" pitchFamily="34" charset="0"/>
                </a:rPr>
                <a:t>Testing …</a:t>
              </a:r>
              <a:endParaRPr lang="en-US" sz="1400" dirty="0">
                <a:solidFill>
                  <a:prstClr val="white"/>
                </a:solidFill>
                <a:latin typeface="Arial Rounded MT Bold" pitchFamily="34" charset="0"/>
                <a:cs typeface="Calibri" pitchFamily="34" charset="0"/>
              </a:endParaRPr>
            </a:p>
          </p:txBody>
        </p:sp>
        <p:sp>
          <p:nvSpPr>
            <p:cNvPr id="42" name="Rounded Rectangle 36"/>
            <p:cNvSpPr>
              <a:spLocks noChangeArrowheads="1"/>
            </p:cNvSpPr>
            <p:nvPr/>
          </p:nvSpPr>
          <p:spPr bwMode="auto">
            <a:xfrm>
              <a:off x="3606879" y="1691833"/>
              <a:ext cx="3553327" cy="4793848"/>
            </a:xfrm>
            <a:prstGeom prst="roundRect">
              <a:avLst>
                <a:gd name="adj" fmla="val 16667"/>
              </a:avLst>
            </a:prstGeom>
            <a:solidFill>
              <a:srgbClr val="3DA5C1">
                <a:alpha val="90195"/>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lgn="ctr" defTabSz="457200"/>
              <a:r>
                <a:rPr lang="en-US" sz="1400" dirty="0" smtClean="0">
                  <a:solidFill>
                    <a:srgbClr val="FFFFFF"/>
                  </a:solidFill>
                  <a:latin typeface="Arial Rounded MT Bold" pitchFamily="34" charset="0"/>
                  <a:ea typeface="ＭＳ Ｐゴシック" pitchFamily="34" charset="-128"/>
                  <a:cs typeface="Calibri" pitchFamily="34" charset="0"/>
                </a:rPr>
                <a:t>Pilot Guide Development</a:t>
              </a:r>
              <a:endParaRPr lang="en-US" sz="1400" dirty="0">
                <a:solidFill>
                  <a:srgbClr val="FFFFFF"/>
                </a:solidFill>
                <a:latin typeface="Arial Rounded MT Bold" pitchFamily="34" charset="0"/>
                <a:ea typeface="ＭＳ Ｐゴシック" pitchFamily="34" charset="-128"/>
                <a:cs typeface="Calibri" pitchFamily="34" charset="0"/>
              </a:endParaRPr>
            </a:p>
          </p:txBody>
        </p:sp>
        <p:sp>
          <p:nvSpPr>
            <p:cNvPr id="43" name="Rounded Rectangle 35"/>
            <p:cNvSpPr>
              <a:spLocks noChangeArrowheads="1"/>
            </p:cNvSpPr>
            <p:nvPr/>
          </p:nvSpPr>
          <p:spPr bwMode="auto">
            <a:xfrm>
              <a:off x="1111990" y="1691833"/>
              <a:ext cx="2721697" cy="4793848"/>
            </a:xfrm>
            <a:prstGeom prst="roundRect">
              <a:avLst>
                <a:gd name="adj" fmla="val 16667"/>
              </a:avLst>
            </a:prstGeom>
            <a:solidFill>
              <a:srgbClr val="6DBCD1">
                <a:alpha val="90195"/>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lgn="ctr" defTabSz="457200"/>
              <a:r>
                <a:rPr lang="en-US" sz="1400" dirty="0">
                  <a:solidFill>
                    <a:srgbClr val="FFFFFF"/>
                  </a:solidFill>
                  <a:latin typeface="Arial Rounded MT Bold" pitchFamily="34" charset="0"/>
                  <a:ea typeface="ＭＳ Ｐゴシック" pitchFamily="34" charset="-128"/>
                  <a:cs typeface="Calibri" pitchFamily="34" charset="0"/>
                </a:rPr>
                <a:t>Use Case </a:t>
              </a:r>
              <a:r>
                <a:rPr lang="en-US" sz="1400" dirty="0" smtClean="0">
                  <a:solidFill>
                    <a:srgbClr val="FFFFFF"/>
                  </a:solidFill>
                  <a:latin typeface="Arial Rounded MT Bold" pitchFamily="34" charset="0"/>
                  <a:ea typeface="ＭＳ Ｐゴシック" pitchFamily="34" charset="-128"/>
                  <a:cs typeface="Calibri" pitchFamily="34" charset="0"/>
                </a:rPr>
                <a:t>&amp;</a:t>
              </a:r>
            </a:p>
            <a:p>
              <a:pPr algn="ctr" defTabSz="457200"/>
              <a:r>
                <a:rPr lang="en-US" sz="1400" dirty="0" smtClean="0">
                  <a:solidFill>
                    <a:srgbClr val="FFFFFF"/>
                  </a:solidFill>
                  <a:latin typeface="Arial Rounded MT Bold" pitchFamily="34" charset="0"/>
                  <a:ea typeface="ＭＳ Ｐゴシック" pitchFamily="34" charset="-128"/>
                  <a:cs typeface="Calibri" pitchFamily="34" charset="0"/>
                </a:rPr>
                <a:t>Functional</a:t>
              </a:r>
            </a:p>
            <a:p>
              <a:pPr algn="ctr" defTabSz="457200"/>
              <a:r>
                <a:rPr lang="en-US" sz="1400" dirty="0" smtClean="0">
                  <a:solidFill>
                    <a:srgbClr val="FFFFFF"/>
                  </a:solidFill>
                  <a:latin typeface="Arial Rounded MT Bold" pitchFamily="34" charset="0"/>
                  <a:ea typeface="ＭＳ Ｐゴシック" pitchFamily="34" charset="-128"/>
                  <a:cs typeface="Calibri" pitchFamily="34" charset="0"/>
                </a:rPr>
                <a:t>Requirements</a:t>
              </a:r>
              <a:endParaRPr lang="en-US" sz="1400" dirty="0">
                <a:solidFill>
                  <a:srgbClr val="FFFFFF"/>
                </a:solidFill>
                <a:latin typeface="Arial Rounded MT Bold" pitchFamily="34" charset="0"/>
                <a:ea typeface="ＭＳ Ｐゴシック" pitchFamily="34" charset="-128"/>
                <a:cs typeface="Calibri" pitchFamily="34" charset="0"/>
              </a:endParaRPr>
            </a:p>
          </p:txBody>
        </p:sp>
        <p:sp>
          <p:nvSpPr>
            <p:cNvPr id="44" name="Rounded Rectangle 34"/>
            <p:cNvSpPr>
              <a:spLocks noChangeArrowheads="1"/>
            </p:cNvSpPr>
            <p:nvPr/>
          </p:nvSpPr>
          <p:spPr bwMode="auto">
            <a:xfrm>
              <a:off x="53553" y="2096947"/>
              <a:ext cx="1587657" cy="4388734"/>
            </a:xfrm>
            <a:prstGeom prst="roundRect">
              <a:avLst>
                <a:gd name="adj" fmla="val 16667"/>
              </a:avLst>
            </a:prstGeom>
            <a:solidFill>
              <a:srgbClr val="96CFDE">
                <a:alpha val="90195"/>
              </a:srgb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algn="ctr" defTabSz="457200"/>
              <a:r>
                <a:rPr lang="en-US" sz="1400" dirty="0">
                  <a:solidFill>
                    <a:srgbClr val="FFFFFF"/>
                  </a:solidFill>
                  <a:latin typeface="Arial Rounded MT Bold" pitchFamily="34" charset="0"/>
                  <a:ea typeface="ＭＳ Ｐゴシック" pitchFamily="34" charset="-128"/>
                  <a:cs typeface="Calibri" pitchFamily="34" charset="0"/>
                </a:rPr>
                <a:t>Pre-Discovery</a:t>
              </a:r>
            </a:p>
          </p:txBody>
        </p:sp>
        <p:grpSp>
          <p:nvGrpSpPr>
            <p:cNvPr id="45" name="Group 81"/>
            <p:cNvGrpSpPr/>
            <p:nvPr/>
          </p:nvGrpSpPr>
          <p:grpSpPr>
            <a:xfrm>
              <a:off x="100539" y="1219200"/>
              <a:ext cx="8982545" cy="184666"/>
              <a:chOff x="90488" y="685800"/>
              <a:chExt cx="9053512" cy="208409"/>
            </a:xfrm>
          </p:grpSpPr>
          <p:sp>
            <p:nvSpPr>
              <p:cNvPr id="70" name="TextBox 46"/>
              <p:cNvSpPr txBox="1">
                <a:spLocks noChangeArrowheads="1"/>
              </p:cNvSpPr>
              <p:nvPr/>
            </p:nvSpPr>
            <p:spPr bwMode="auto">
              <a:xfrm>
                <a:off x="382434" y="685800"/>
                <a:ext cx="727496"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DEC 14</a:t>
                </a:r>
                <a:endParaRPr lang="en-US" sz="1200" b="1" dirty="0">
                  <a:solidFill>
                    <a:prstClr val="white">
                      <a:lumMod val="65000"/>
                    </a:prstClr>
                  </a:solidFill>
                  <a:latin typeface="Calibri"/>
                  <a:cs typeface="Calibri" pitchFamily="34" charset="0"/>
                </a:endParaRPr>
              </a:p>
            </p:txBody>
          </p:sp>
          <p:sp>
            <p:nvSpPr>
              <p:cNvPr id="71" name="TextBox 46"/>
              <p:cNvSpPr txBox="1">
                <a:spLocks noChangeArrowheads="1"/>
              </p:cNvSpPr>
              <p:nvPr/>
            </p:nvSpPr>
            <p:spPr bwMode="auto">
              <a:xfrm>
                <a:off x="4081730" y="685800"/>
                <a:ext cx="609600"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JUN</a:t>
                </a:r>
                <a:endParaRPr lang="en-US" sz="1200" b="1" dirty="0">
                  <a:solidFill>
                    <a:prstClr val="white">
                      <a:lumMod val="65000"/>
                    </a:prstClr>
                  </a:solidFill>
                  <a:latin typeface="Calibri"/>
                  <a:cs typeface="Calibri" pitchFamily="34" charset="0"/>
                </a:endParaRPr>
              </a:p>
            </p:txBody>
          </p:sp>
          <p:sp>
            <p:nvSpPr>
              <p:cNvPr id="72" name="TextBox 46"/>
              <p:cNvSpPr txBox="1">
                <a:spLocks noChangeArrowheads="1"/>
              </p:cNvSpPr>
              <p:nvPr/>
            </p:nvSpPr>
            <p:spPr bwMode="auto">
              <a:xfrm>
                <a:off x="1186130" y="685800"/>
                <a:ext cx="669925"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JAN</a:t>
                </a:r>
                <a:endParaRPr lang="en-US" sz="1200" b="1" dirty="0">
                  <a:solidFill>
                    <a:prstClr val="white">
                      <a:lumMod val="65000"/>
                    </a:prstClr>
                  </a:solidFill>
                  <a:latin typeface="Calibri"/>
                  <a:cs typeface="Calibri" pitchFamily="34" charset="0"/>
                </a:endParaRPr>
              </a:p>
            </p:txBody>
          </p:sp>
          <p:sp>
            <p:nvSpPr>
              <p:cNvPr id="73" name="TextBox 46"/>
              <p:cNvSpPr txBox="1">
                <a:spLocks noChangeArrowheads="1"/>
              </p:cNvSpPr>
              <p:nvPr/>
            </p:nvSpPr>
            <p:spPr bwMode="auto">
              <a:xfrm>
                <a:off x="1669208" y="685800"/>
                <a:ext cx="736122"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 FEB</a:t>
                </a:r>
                <a:endParaRPr lang="en-US" sz="1200" b="1" dirty="0">
                  <a:solidFill>
                    <a:prstClr val="white">
                      <a:lumMod val="65000"/>
                    </a:prstClr>
                  </a:solidFill>
                  <a:latin typeface="Calibri"/>
                  <a:cs typeface="Calibri" pitchFamily="34" charset="0"/>
                </a:endParaRPr>
              </a:p>
            </p:txBody>
          </p:sp>
          <p:sp>
            <p:nvSpPr>
              <p:cNvPr id="74" name="TextBox 46"/>
              <p:cNvSpPr txBox="1">
                <a:spLocks noChangeArrowheads="1"/>
              </p:cNvSpPr>
              <p:nvPr/>
            </p:nvSpPr>
            <p:spPr bwMode="auto">
              <a:xfrm>
                <a:off x="3318296" y="685800"/>
                <a:ext cx="534834"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MAY</a:t>
                </a:r>
                <a:endParaRPr lang="en-US" sz="1200" b="1" dirty="0">
                  <a:solidFill>
                    <a:prstClr val="white">
                      <a:lumMod val="65000"/>
                    </a:prstClr>
                  </a:solidFill>
                  <a:latin typeface="Calibri"/>
                  <a:cs typeface="Calibri" pitchFamily="34" charset="0"/>
                </a:endParaRPr>
              </a:p>
            </p:txBody>
          </p:sp>
          <p:sp>
            <p:nvSpPr>
              <p:cNvPr id="75" name="TextBox 46"/>
              <p:cNvSpPr txBox="1">
                <a:spLocks noChangeArrowheads="1"/>
              </p:cNvSpPr>
              <p:nvPr/>
            </p:nvSpPr>
            <p:spPr bwMode="auto">
              <a:xfrm>
                <a:off x="4641008" y="685800"/>
                <a:ext cx="355122"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JUL</a:t>
                </a:r>
                <a:endParaRPr lang="en-US" sz="1200" b="1" dirty="0">
                  <a:solidFill>
                    <a:prstClr val="white">
                      <a:lumMod val="65000"/>
                    </a:prstClr>
                  </a:solidFill>
                  <a:latin typeface="Calibri"/>
                  <a:cs typeface="Calibri" pitchFamily="34" charset="0"/>
                </a:endParaRPr>
              </a:p>
            </p:txBody>
          </p:sp>
          <p:sp>
            <p:nvSpPr>
              <p:cNvPr id="76" name="TextBox 46"/>
              <p:cNvSpPr txBox="1">
                <a:spLocks noChangeArrowheads="1"/>
              </p:cNvSpPr>
              <p:nvPr/>
            </p:nvSpPr>
            <p:spPr bwMode="auto">
              <a:xfrm>
                <a:off x="5174408" y="685800"/>
                <a:ext cx="507522"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AUG</a:t>
                </a:r>
                <a:endParaRPr lang="en-US" sz="1200" b="1" dirty="0">
                  <a:solidFill>
                    <a:prstClr val="white">
                      <a:lumMod val="65000"/>
                    </a:prstClr>
                  </a:solidFill>
                  <a:latin typeface="Calibri"/>
                  <a:cs typeface="Calibri" pitchFamily="34" charset="0"/>
                </a:endParaRPr>
              </a:p>
            </p:txBody>
          </p:sp>
          <p:cxnSp>
            <p:nvCxnSpPr>
              <p:cNvPr id="77" name="Straight Arrow Connector 76"/>
              <p:cNvCxnSpPr/>
              <p:nvPr/>
            </p:nvCxnSpPr>
            <p:spPr>
              <a:xfrm>
                <a:off x="90488" y="685800"/>
                <a:ext cx="9053512" cy="3969"/>
              </a:xfrm>
              <a:prstGeom prst="straightConnector1">
                <a:avLst/>
              </a:prstGeom>
              <a:ln>
                <a:solidFill>
                  <a:schemeClr val="bg1">
                    <a:lumMod val="75000"/>
                  </a:schemeClr>
                </a:solidFill>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cxnSp>
            <p:nvCxnSpPr>
              <p:cNvPr id="78" name="Straight Connector 15"/>
              <p:cNvCxnSpPr>
                <a:cxnSpLocks noChangeShapeType="1"/>
              </p:cNvCxnSpPr>
              <p:nvPr/>
            </p:nvCxnSpPr>
            <p:spPr bwMode="auto">
              <a:xfrm rot="5400000">
                <a:off x="195530" y="762000"/>
                <a:ext cx="152400" cy="0"/>
              </a:xfrm>
              <a:prstGeom prst="line">
                <a:avLst/>
              </a:prstGeom>
              <a:noFill/>
              <a:ln w="25400" algn="ctr">
                <a:solidFill>
                  <a:schemeClr val="bg1">
                    <a:lumMod val="75000"/>
                  </a:schemeClr>
                </a:solidFill>
                <a:round/>
                <a:headEnd/>
                <a:tailEnd/>
              </a:ln>
              <a:effectLst/>
            </p:spPr>
          </p:cxnSp>
          <p:cxnSp>
            <p:nvCxnSpPr>
              <p:cNvPr id="79" name="Straight Connector 15"/>
              <p:cNvCxnSpPr>
                <a:cxnSpLocks noChangeShapeType="1"/>
              </p:cNvCxnSpPr>
              <p:nvPr/>
            </p:nvCxnSpPr>
            <p:spPr bwMode="auto">
              <a:xfrm rot="5400000">
                <a:off x="3776930" y="762000"/>
                <a:ext cx="152400" cy="0"/>
              </a:xfrm>
              <a:prstGeom prst="line">
                <a:avLst/>
              </a:prstGeom>
              <a:noFill/>
              <a:ln w="25400" algn="ctr">
                <a:solidFill>
                  <a:schemeClr val="bg1">
                    <a:lumMod val="75000"/>
                  </a:schemeClr>
                </a:solidFill>
                <a:round/>
                <a:headEnd/>
                <a:tailEnd/>
              </a:ln>
              <a:effectLst/>
            </p:spPr>
          </p:cxnSp>
          <p:cxnSp>
            <p:nvCxnSpPr>
              <p:cNvPr id="80" name="Straight Connector 15"/>
              <p:cNvCxnSpPr>
                <a:cxnSpLocks noChangeShapeType="1"/>
              </p:cNvCxnSpPr>
              <p:nvPr/>
            </p:nvCxnSpPr>
            <p:spPr bwMode="auto">
              <a:xfrm rot="5400000">
                <a:off x="881330" y="762000"/>
                <a:ext cx="152400" cy="0"/>
              </a:xfrm>
              <a:prstGeom prst="line">
                <a:avLst/>
              </a:prstGeom>
              <a:noFill/>
              <a:ln w="25400" algn="ctr">
                <a:solidFill>
                  <a:schemeClr val="bg1">
                    <a:lumMod val="75000"/>
                  </a:schemeClr>
                </a:solidFill>
                <a:round/>
                <a:headEnd/>
                <a:tailEnd/>
              </a:ln>
              <a:effectLst/>
            </p:spPr>
          </p:cxnSp>
          <p:cxnSp>
            <p:nvCxnSpPr>
              <p:cNvPr id="81" name="Straight Connector 15"/>
              <p:cNvCxnSpPr>
                <a:cxnSpLocks noChangeShapeType="1"/>
              </p:cNvCxnSpPr>
              <p:nvPr/>
            </p:nvCxnSpPr>
            <p:spPr bwMode="auto">
              <a:xfrm rot="5400000">
                <a:off x="1490930" y="762000"/>
                <a:ext cx="152400" cy="0"/>
              </a:xfrm>
              <a:prstGeom prst="line">
                <a:avLst/>
              </a:prstGeom>
              <a:noFill/>
              <a:ln w="25400" algn="ctr">
                <a:solidFill>
                  <a:schemeClr val="bg1">
                    <a:lumMod val="75000"/>
                  </a:schemeClr>
                </a:solidFill>
                <a:round/>
                <a:headEnd/>
                <a:tailEnd/>
              </a:ln>
              <a:effectLst/>
            </p:spPr>
          </p:cxnSp>
          <p:cxnSp>
            <p:nvCxnSpPr>
              <p:cNvPr id="82" name="Straight Connector 81"/>
              <p:cNvCxnSpPr>
                <a:cxnSpLocks noChangeShapeType="1"/>
              </p:cNvCxnSpPr>
              <p:nvPr/>
            </p:nvCxnSpPr>
            <p:spPr bwMode="auto">
              <a:xfrm rot="5400000">
                <a:off x="2633930" y="762000"/>
                <a:ext cx="152400" cy="0"/>
              </a:xfrm>
              <a:prstGeom prst="line">
                <a:avLst/>
              </a:prstGeom>
              <a:noFill/>
              <a:ln w="25400" algn="ctr">
                <a:solidFill>
                  <a:schemeClr val="bg1">
                    <a:lumMod val="75000"/>
                  </a:schemeClr>
                </a:solidFill>
                <a:round/>
                <a:headEnd/>
                <a:tailEnd/>
              </a:ln>
              <a:effectLst/>
            </p:spPr>
          </p:cxnSp>
          <p:cxnSp>
            <p:nvCxnSpPr>
              <p:cNvPr id="83" name="Straight Connector 15"/>
              <p:cNvCxnSpPr>
                <a:cxnSpLocks noChangeShapeType="1"/>
              </p:cNvCxnSpPr>
              <p:nvPr/>
            </p:nvCxnSpPr>
            <p:spPr bwMode="auto">
              <a:xfrm rot="5400000">
                <a:off x="4386530" y="762000"/>
                <a:ext cx="152400" cy="0"/>
              </a:xfrm>
              <a:prstGeom prst="line">
                <a:avLst/>
              </a:prstGeom>
              <a:noFill/>
              <a:ln w="25400" algn="ctr">
                <a:solidFill>
                  <a:schemeClr val="bg1">
                    <a:lumMod val="75000"/>
                  </a:schemeClr>
                </a:solidFill>
                <a:round/>
                <a:headEnd/>
                <a:tailEnd/>
              </a:ln>
              <a:effectLst/>
            </p:spPr>
          </p:cxnSp>
          <p:cxnSp>
            <p:nvCxnSpPr>
              <p:cNvPr id="84" name="Straight Connector 15"/>
              <p:cNvCxnSpPr>
                <a:cxnSpLocks noChangeShapeType="1"/>
              </p:cNvCxnSpPr>
              <p:nvPr/>
            </p:nvCxnSpPr>
            <p:spPr bwMode="auto">
              <a:xfrm rot="5400000">
                <a:off x="4919930" y="762000"/>
                <a:ext cx="152400" cy="0"/>
              </a:xfrm>
              <a:prstGeom prst="line">
                <a:avLst/>
              </a:prstGeom>
              <a:noFill/>
              <a:ln w="25400" algn="ctr">
                <a:solidFill>
                  <a:schemeClr val="bg1">
                    <a:lumMod val="75000"/>
                  </a:schemeClr>
                </a:solidFill>
                <a:round/>
                <a:headEnd/>
                <a:tailEnd/>
              </a:ln>
              <a:effectLst/>
            </p:spPr>
          </p:cxnSp>
          <p:cxnSp>
            <p:nvCxnSpPr>
              <p:cNvPr id="85" name="Straight Connector 15"/>
              <p:cNvCxnSpPr>
                <a:cxnSpLocks noChangeShapeType="1"/>
              </p:cNvCxnSpPr>
              <p:nvPr/>
            </p:nvCxnSpPr>
            <p:spPr bwMode="auto">
              <a:xfrm rot="5400000">
                <a:off x="5605730" y="762000"/>
                <a:ext cx="152400" cy="0"/>
              </a:xfrm>
              <a:prstGeom prst="line">
                <a:avLst/>
              </a:prstGeom>
              <a:noFill/>
              <a:ln w="25400" algn="ctr">
                <a:solidFill>
                  <a:schemeClr val="bg1">
                    <a:lumMod val="75000"/>
                  </a:schemeClr>
                </a:solidFill>
                <a:round/>
                <a:headEnd/>
                <a:tailEnd/>
              </a:ln>
              <a:effectLst/>
            </p:spPr>
          </p:cxnSp>
          <p:cxnSp>
            <p:nvCxnSpPr>
              <p:cNvPr id="86" name="Straight Connector 15"/>
              <p:cNvCxnSpPr>
                <a:cxnSpLocks noChangeShapeType="1"/>
              </p:cNvCxnSpPr>
              <p:nvPr/>
            </p:nvCxnSpPr>
            <p:spPr bwMode="auto">
              <a:xfrm rot="5400000">
                <a:off x="6291530" y="762000"/>
                <a:ext cx="152400" cy="0"/>
              </a:xfrm>
              <a:prstGeom prst="line">
                <a:avLst/>
              </a:prstGeom>
              <a:noFill/>
              <a:ln w="25400" algn="ctr">
                <a:solidFill>
                  <a:schemeClr val="bg1">
                    <a:lumMod val="75000"/>
                  </a:schemeClr>
                </a:solidFill>
                <a:round/>
                <a:headEnd/>
                <a:tailEnd/>
              </a:ln>
              <a:effectLst/>
            </p:spPr>
          </p:cxnSp>
          <p:cxnSp>
            <p:nvCxnSpPr>
              <p:cNvPr id="87" name="Straight Connector 15"/>
              <p:cNvCxnSpPr>
                <a:cxnSpLocks noChangeShapeType="1"/>
              </p:cNvCxnSpPr>
              <p:nvPr/>
            </p:nvCxnSpPr>
            <p:spPr bwMode="auto">
              <a:xfrm rot="5400000">
                <a:off x="6901130" y="762000"/>
                <a:ext cx="152400" cy="0"/>
              </a:xfrm>
              <a:prstGeom prst="line">
                <a:avLst/>
              </a:prstGeom>
              <a:noFill/>
              <a:ln w="25400" algn="ctr">
                <a:solidFill>
                  <a:schemeClr val="bg1">
                    <a:lumMod val="75000"/>
                  </a:schemeClr>
                </a:solidFill>
                <a:round/>
                <a:headEnd/>
                <a:tailEnd/>
              </a:ln>
              <a:effectLst/>
            </p:spPr>
          </p:cxnSp>
          <p:sp>
            <p:nvSpPr>
              <p:cNvPr id="88" name="TextBox 46"/>
              <p:cNvSpPr txBox="1">
                <a:spLocks noChangeArrowheads="1"/>
              </p:cNvSpPr>
              <p:nvPr/>
            </p:nvSpPr>
            <p:spPr bwMode="auto">
              <a:xfrm>
                <a:off x="5936408" y="685800"/>
                <a:ext cx="278922"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SEP</a:t>
                </a:r>
                <a:endParaRPr lang="en-US" sz="1200" b="1" dirty="0">
                  <a:solidFill>
                    <a:prstClr val="white">
                      <a:lumMod val="65000"/>
                    </a:prstClr>
                  </a:solidFill>
                  <a:latin typeface="Calibri"/>
                  <a:cs typeface="Calibri" pitchFamily="34" charset="0"/>
                </a:endParaRPr>
              </a:p>
            </p:txBody>
          </p:sp>
          <p:sp>
            <p:nvSpPr>
              <p:cNvPr id="89" name="TextBox 46"/>
              <p:cNvSpPr txBox="1">
                <a:spLocks noChangeArrowheads="1"/>
              </p:cNvSpPr>
              <p:nvPr/>
            </p:nvSpPr>
            <p:spPr bwMode="auto">
              <a:xfrm>
                <a:off x="6546008" y="685800"/>
                <a:ext cx="355122"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OCT</a:t>
                </a:r>
                <a:endParaRPr lang="en-US" sz="1200" b="1" dirty="0">
                  <a:solidFill>
                    <a:prstClr val="white">
                      <a:lumMod val="65000"/>
                    </a:prstClr>
                  </a:solidFill>
                  <a:latin typeface="Calibri"/>
                  <a:cs typeface="Calibri" pitchFamily="34" charset="0"/>
                </a:endParaRPr>
              </a:p>
            </p:txBody>
          </p:sp>
          <p:sp>
            <p:nvSpPr>
              <p:cNvPr id="90" name="TextBox 46"/>
              <p:cNvSpPr txBox="1">
                <a:spLocks noChangeArrowheads="1"/>
              </p:cNvSpPr>
              <p:nvPr/>
            </p:nvSpPr>
            <p:spPr bwMode="auto">
              <a:xfrm>
                <a:off x="7155608" y="685800"/>
                <a:ext cx="431322" cy="208409"/>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NOV</a:t>
                </a:r>
                <a:endParaRPr lang="en-US" sz="1200" b="1" dirty="0">
                  <a:solidFill>
                    <a:prstClr val="white">
                      <a:lumMod val="65000"/>
                    </a:prstClr>
                  </a:solidFill>
                  <a:latin typeface="Calibri"/>
                  <a:cs typeface="Calibri" pitchFamily="34" charset="0"/>
                </a:endParaRPr>
              </a:p>
            </p:txBody>
          </p:sp>
        </p:grpSp>
        <p:sp>
          <p:nvSpPr>
            <p:cNvPr id="46" name="AutoShape 62"/>
            <p:cNvSpPr>
              <a:spLocks noChangeAspect="1" noChangeArrowheads="1"/>
            </p:cNvSpPr>
            <p:nvPr/>
          </p:nvSpPr>
          <p:spPr bwMode="auto">
            <a:xfrm>
              <a:off x="77177" y="1421757"/>
              <a:ext cx="218933" cy="178644"/>
            </a:xfrm>
            <a:prstGeom prst="diamond">
              <a:avLst/>
            </a:prstGeom>
            <a:solidFill>
              <a:schemeClr val="accent3"/>
            </a:solidFill>
            <a:ln>
              <a:headEnd/>
              <a:tailEnd/>
            </a:ln>
          </p:spPr>
          <p:style>
            <a:lnRef idx="1">
              <a:schemeClr val="accent3"/>
            </a:lnRef>
            <a:fillRef idx="3">
              <a:schemeClr val="accent3"/>
            </a:fillRef>
            <a:effectRef idx="2">
              <a:schemeClr val="accent3"/>
            </a:effectRef>
            <a:fontRef idx="minor">
              <a:schemeClr val="lt1"/>
            </a:fontRef>
          </p:style>
          <p:txBody>
            <a:bodyPr wrap="none" anchor="ctr"/>
            <a:lstStyle/>
            <a:p>
              <a:endParaRPr lang="en-US" sz="1100" dirty="0">
                <a:solidFill>
                  <a:srgbClr val="000000"/>
                </a:solidFill>
                <a:ea typeface="ＭＳ Ｐゴシック" pitchFamily="34" charset="-128"/>
                <a:cs typeface="Calibri" pitchFamily="34" charset="0"/>
              </a:endParaRPr>
            </a:p>
          </p:txBody>
        </p:sp>
        <p:sp>
          <p:nvSpPr>
            <p:cNvPr id="47" name="TextBox 27"/>
            <p:cNvSpPr txBox="1">
              <a:spLocks noChangeArrowheads="1"/>
            </p:cNvSpPr>
            <p:nvPr/>
          </p:nvSpPr>
          <p:spPr bwMode="auto">
            <a:xfrm>
              <a:off x="0" y="1590554"/>
              <a:ext cx="2246030" cy="430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100" i="1" dirty="0" smtClean="0">
                  <a:solidFill>
                    <a:srgbClr val="000000"/>
                  </a:solidFill>
                  <a:latin typeface="Calibri"/>
                  <a:cs typeface="Calibri" pitchFamily="34" charset="0"/>
                </a:rPr>
                <a:t>Kick Off</a:t>
              </a:r>
            </a:p>
            <a:p>
              <a:pPr eaLnBrk="1" hangingPunct="1"/>
              <a:r>
                <a:rPr lang="en-US" sz="1100" i="1" dirty="0" smtClean="0">
                  <a:solidFill>
                    <a:srgbClr val="000000"/>
                  </a:solidFill>
                  <a:latin typeface="Calibri"/>
                  <a:cs typeface="Calibri" pitchFamily="34" charset="0"/>
                </a:rPr>
                <a:t>11/06/14</a:t>
              </a:r>
              <a:endParaRPr lang="en-US" sz="1100" i="1" dirty="0">
                <a:solidFill>
                  <a:srgbClr val="000000"/>
                </a:solidFill>
                <a:latin typeface="Calibri"/>
                <a:cs typeface="Calibri" pitchFamily="34" charset="0"/>
              </a:endParaRPr>
            </a:p>
          </p:txBody>
        </p:sp>
        <p:sp>
          <p:nvSpPr>
            <p:cNvPr id="48" name="Rounded Rectangle 47"/>
            <p:cNvSpPr/>
            <p:nvPr/>
          </p:nvSpPr>
          <p:spPr>
            <a:xfrm>
              <a:off x="7689424" y="2231985"/>
              <a:ext cx="1436451" cy="3646025"/>
            </a:xfrm>
            <a:prstGeom prst="roundRect">
              <a:avLst/>
            </a:prstGeom>
            <a:solidFill>
              <a:schemeClr val="accent5">
                <a:lumMod val="50000"/>
                <a:alpha val="90000"/>
              </a:schemeClr>
            </a:solidFill>
            <a:ln w="9525" cap="flat" cmpd="sng" algn="ctr">
              <a:noFill/>
              <a:prstDash val="solid"/>
              <a:round/>
              <a:headEnd type="none" w="med" len="med"/>
              <a:tailEnd type="none" w="med" len="med"/>
            </a:ln>
            <a:effectLst/>
          </p:spPr>
          <p:txBody>
            <a:bodyPr anchor="t" anchorCtr="0"/>
            <a:lstStyle/>
            <a:p>
              <a:pPr algn="ctr">
                <a:defRPr/>
              </a:pPr>
              <a:r>
                <a:rPr lang="en-US" sz="1400" dirty="0" smtClean="0">
                  <a:solidFill>
                    <a:prstClr val="white"/>
                  </a:solidFill>
                  <a:latin typeface="Arial Rounded MT Bold" pitchFamily="34" charset="0"/>
                  <a:cs typeface="Calibri" pitchFamily="34" charset="0"/>
                </a:rPr>
                <a:t>Evaluation...</a:t>
              </a:r>
              <a:endParaRPr lang="en-US" sz="1400" dirty="0">
                <a:solidFill>
                  <a:prstClr val="white"/>
                </a:solidFill>
                <a:latin typeface="Arial Rounded MT Bold" pitchFamily="34" charset="0"/>
                <a:cs typeface="Calibri" pitchFamily="34" charset="0"/>
              </a:endParaRPr>
            </a:p>
          </p:txBody>
        </p:sp>
        <p:sp>
          <p:nvSpPr>
            <p:cNvPr id="49" name="Rectangle 48"/>
            <p:cNvSpPr/>
            <p:nvPr/>
          </p:nvSpPr>
          <p:spPr>
            <a:xfrm>
              <a:off x="1234067" y="4595149"/>
              <a:ext cx="7909933" cy="1473325"/>
            </a:xfrm>
            <a:prstGeom prst="rect">
              <a:avLst/>
            </a:prstGeom>
            <a:solidFill>
              <a:schemeClr val="accent4">
                <a:lumMod val="20000"/>
                <a:lumOff val="80000"/>
              </a:schemeClr>
            </a:solidFill>
            <a:ln w="9525" cap="flat" cmpd="sng" algn="ctr">
              <a:noFill/>
              <a:prstDash val="solid"/>
              <a:round/>
              <a:headEnd type="none" w="med" len="med"/>
              <a:tailEnd type="none" w="med" len="med"/>
            </a:ln>
            <a:effectLst>
              <a:outerShdw blurRad="50800" dist="38100" dir="2700000" algn="tl" rotWithShape="0">
                <a:prstClr val="black">
                  <a:alpha val="40000"/>
                </a:prstClr>
              </a:outerShdw>
            </a:effectLst>
          </p:spPr>
          <p:txBody>
            <a:bodyPr wrap="square"/>
            <a:lstStyle/>
            <a:p>
              <a:pPr marL="228600" defTabSz="457200">
                <a:defRPr/>
              </a:pPr>
              <a:r>
                <a:rPr lang="en-US" sz="1400" b="1" dirty="0" smtClean="0">
                  <a:solidFill>
                    <a:prstClr val="black">
                      <a:lumMod val="50000"/>
                      <a:lumOff val="50000"/>
                    </a:prstClr>
                  </a:solidFill>
                  <a:latin typeface="Arial Rounded MT Bold" pitchFamily="34" charset="0"/>
                  <a:ea typeface="ＭＳ Ｐゴシック" pitchFamily="34" charset="-128"/>
                  <a:cs typeface="Calibri" pitchFamily="34" charset="0"/>
                </a:rPr>
                <a:t>Content</a:t>
              </a:r>
            </a:p>
            <a:p>
              <a:pPr marL="228600" defTabSz="457200">
                <a:defRPr/>
              </a:pPr>
              <a:r>
                <a:rPr lang="en-US" sz="1200" dirty="0" smtClean="0">
                  <a:solidFill>
                    <a:prstClr val="black">
                      <a:lumMod val="50000"/>
                      <a:lumOff val="50000"/>
                    </a:prstClr>
                  </a:solidFill>
                  <a:latin typeface="Arial Rounded MT Bold" pitchFamily="34" charset="0"/>
                  <a:ea typeface="ＭＳ Ｐゴシック" pitchFamily="34" charset="-128"/>
                  <a:cs typeface="Calibri" pitchFamily="34" charset="0"/>
                </a:rPr>
                <a:t>Work Stream</a:t>
              </a:r>
              <a:endParaRPr lang="en-US" sz="1200" dirty="0">
                <a:solidFill>
                  <a:prstClr val="black">
                    <a:lumMod val="50000"/>
                    <a:lumOff val="50000"/>
                  </a:prstClr>
                </a:solidFill>
                <a:latin typeface="Arial Rounded MT Bold" pitchFamily="34" charset="0"/>
                <a:ea typeface="ＭＳ Ｐゴシック" pitchFamily="34" charset="-128"/>
                <a:cs typeface="Calibri" pitchFamily="34" charset="0"/>
              </a:endParaRPr>
            </a:p>
          </p:txBody>
        </p:sp>
        <p:sp>
          <p:nvSpPr>
            <p:cNvPr id="50" name="Rectangle 49"/>
            <p:cNvSpPr/>
            <p:nvPr/>
          </p:nvSpPr>
          <p:spPr>
            <a:xfrm>
              <a:off x="204757" y="2639732"/>
              <a:ext cx="8939243" cy="1887898"/>
            </a:xfrm>
            <a:prstGeom prst="rect">
              <a:avLst/>
            </a:prstGeom>
            <a:solidFill>
              <a:schemeClr val="accent3">
                <a:lumMod val="20000"/>
                <a:lumOff val="80000"/>
              </a:schemeClr>
            </a:solidFill>
            <a:ln>
              <a:noFill/>
              <a:headEnd type="none" w="med" len="med"/>
              <a:tailEnd type="none" w="med" len="med"/>
            </a:ln>
            <a:effectLst>
              <a:outerShdw blurRad="50800" dist="38100" dir="2700000" algn="tl" rotWithShape="0">
                <a:prstClr val="black">
                  <a:alpha val="40000"/>
                </a:prstClr>
              </a:outerShdw>
            </a:effectLst>
          </p:spPr>
          <p:style>
            <a:lnRef idx="1">
              <a:schemeClr val="dk1"/>
            </a:lnRef>
            <a:fillRef idx="2">
              <a:schemeClr val="dk1"/>
            </a:fillRef>
            <a:effectRef idx="1">
              <a:schemeClr val="dk1"/>
            </a:effectRef>
            <a:fontRef idx="minor">
              <a:schemeClr val="dk1"/>
            </a:fontRef>
          </p:style>
          <p:txBody>
            <a:bodyPr/>
            <a:lstStyle/>
            <a:p>
              <a:pPr marL="228600" defTabSz="457200">
                <a:defRPr/>
              </a:pPr>
              <a:r>
                <a:rPr lang="en-US" sz="1400" dirty="0">
                  <a:solidFill>
                    <a:prstClr val="black">
                      <a:lumMod val="50000"/>
                      <a:lumOff val="50000"/>
                    </a:prstClr>
                  </a:solidFill>
                  <a:latin typeface="Arial Rounded MT Bold" pitchFamily="34" charset="0"/>
                  <a:ea typeface="ＭＳ Ｐゴシック" pitchFamily="34" charset="-128"/>
                  <a:cs typeface="Calibri" pitchFamily="34" charset="0"/>
                </a:rPr>
                <a:t> </a:t>
              </a:r>
              <a:r>
                <a:rPr lang="en-US" sz="1400" dirty="0" smtClean="0">
                  <a:solidFill>
                    <a:prstClr val="black">
                      <a:lumMod val="50000"/>
                      <a:lumOff val="50000"/>
                    </a:prstClr>
                  </a:solidFill>
                  <a:latin typeface="Arial Rounded MT Bold" pitchFamily="34" charset="0"/>
                  <a:ea typeface="ＭＳ Ｐゴシック" pitchFamily="34" charset="-128"/>
                  <a:cs typeface="Calibri" pitchFamily="34" charset="0"/>
                </a:rPr>
                <a:t>eLTSS </a:t>
              </a:r>
              <a:r>
                <a:rPr lang="en-US" sz="1400" dirty="0">
                  <a:solidFill>
                    <a:prstClr val="black">
                      <a:lumMod val="50000"/>
                      <a:lumOff val="50000"/>
                    </a:prstClr>
                  </a:solidFill>
                  <a:latin typeface="Arial Rounded MT Bold" pitchFamily="34" charset="0"/>
                  <a:ea typeface="ＭＳ Ｐゴシック" pitchFamily="34" charset="-128"/>
                  <a:cs typeface="Calibri" pitchFamily="34" charset="0"/>
                </a:rPr>
                <a:t>All-Hands </a:t>
              </a:r>
              <a:r>
                <a:rPr lang="en-US" sz="1400" dirty="0" smtClean="0">
                  <a:solidFill>
                    <a:prstClr val="black">
                      <a:lumMod val="50000"/>
                      <a:lumOff val="50000"/>
                    </a:prstClr>
                  </a:solidFill>
                  <a:latin typeface="Arial Rounded MT Bold" pitchFamily="34" charset="0"/>
                  <a:ea typeface="ＭＳ Ｐゴシック" pitchFamily="34" charset="-128"/>
                  <a:cs typeface="Calibri" pitchFamily="34" charset="0"/>
                </a:rPr>
                <a:t>Work Group</a:t>
              </a:r>
              <a:endParaRPr lang="en-US" sz="1400" i="1" dirty="0">
                <a:solidFill>
                  <a:prstClr val="black">
                    <a:lumMod val="50000"/>
                    <a:lumOff val="50000"/>
                  </a:prstClr>
                </a:solidFill>
                <a:latin typeface="Arial Rounded MT Bold" pitchFamily="34" charset="0"/>
                <a:ea typeface="ＭＳ Ｐゴシック" pitchFamily="34" charset="-128"/>
                <a:cs typeface="Calibri" pitchFamily="34" charset="0"/>
              </a:endParaRPr>
            </a:p>
            <a:p>
              <a:pPr marL="228600" defTabSz="457200">
                <a:defRPr/>
              </a:pPr>
              <a:endParaRPr lang="en-US" sz="1400" dirty="0">
                <a:solidFill>
                  <a:prstClr val="black">
                    <a:lumMod val="50000"/>
                    <a:lumOff val="50000"/>
                  </a:prstClr>
                </a:solidFill>
                <a:latin typeface="Arial Rounded MT Bold" pitchFamily="34" charset="0"/>
                <a:ea typeface="ＭＳ Ｐゴシック" pitchFamily="34" charset="-128"/>
                <a:cs typeface="Calibri" pitchFamily="34" charset="0"/>
              </a:endParaRPr>
            </a:p>
          </p:txBody>
        </p:sp>
        <p:sp>
          <p:nvSpPr>
            <p:cNvPr id="51" name="AutoShape 62"/>
            <p:cNvSpPr>
              <a:spLocks noChangeAspect="1" noChangeArrowheads="1"/>
            </p:cNvSpPr>
            <p:nvPr/>
          </p:nvSpPr>
          <p:spPr bwMode="auto">
            <a:xfrm>
              <a:off x="129155" y="2667672"/>
              <a:ext cx="218932" cy="178644"/>
            </a:xfrm>
            <a:prstGeom prst="diamond">
              <a:avLst/>
            </a:prstGeom>
            <a:solidFill>
              <a:schemeClr val="accent3"/>
            </a:solidFill>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defTabSz="457200"/>
              <a:endParaRPr lang="en-US" sz="1100" dirty="0">
                <a:solidFill>
                  <a:srgbClr val="000000"/>
                </a:solidFill>
                <a:ea typeface="ＭＳ Ｐゴシック" pitchFamily="34" charset="-128"/>
                <a:cs typeface="Calibri" pitchFamily="34" charset="0"/>
              </a:endParaRPr>
            </a:p>
          </p:txBody>
        </p:sp>
        <p:sp>
          <p:nvSpPr>
            <p:cNvPr id="52" name="Rectangle 51"/>
            <p:cNvSpPr/>
            <p:nvPr/>
          </p:nvSpPr>
          <p:spPr>
            <a:xfrm>
              <a:off x="1263195" y="2977327"/>
              <a:ext cx="2494889" cy="740075"/>
            </a:xfrm>
            <a:prstGeom prst="rect">
              <a:avLst/>
            </a:prstGeom>
            <a:solidFill>
              <a:schemeClr val="tx1">
                <a:lumMod val="50000"/>
                <a:lumOff val="50000"/>
              </a:schemeClr>
            </a:solidFill>
            <a:ln w="9525" cap="flat" cmpd="sng" algn="ctr">
              <a:solidFill>
                <a:schemeClr val="tx1">
                  <a:lumMod val="50000"/>
                  <a:lumOff val="50000"/>
                </a:schemeClr>
              </a:solidFill>
              <a:prstDash val="solid"/>
              <a:round/>
              <a:headEnd type="none" w="med" len="med"/>
              <a:tailEnd type="none" w="med" len="med"/>
            </a:ln>
            <a:effectLst/>
          </p:spPr>
          <p:txBody>
            <a:bodyPr anchor="ctr"/>
            <a:lstStyle/>
            <a:p>
              <a:pPr marL="45720" defTabSz="457200">
                <a:defRPr/>
              </a:pPr>
              <a:r>
                <a:rPr lang="en-US" sz="1400" dirty="0">
                  <a:solidFill>
                    <a:prstClr val="white"/>
                  </a:solidFill>
                  <a:ea typeface="ＭＳ Ｐゴシック" pitchFamily="34" charset="-128"/>
                  <a:cs typeface="Calibri" pitchFamily="34" charset="0"/>
                </a:rPr>
                <a:t>Use Case </a:t>
              </a:r>
              <a:endParaRPr lang="en-US" sz="1400" dirty="0" smtClean="0">
                <a:solidFill>
                  <a:prstClr val="white"/>
                </a:solidFill>
                <a:ea typeface="ＭＳ Ｐゴシック" pitchFamily="34" charset="-128"/>
                <a:cs typeface="Calibri" pitchFamily="34" charset="0"/>
              </a:endParaRPr>
            </a:p>
            <a:p>
              <a:pPr marL="45720" defTabSz="457200">
                <a:defRPr/>
              </a:pPr>
              <a:r>
                <a:rPr lang="en-US" sz="1400" dirty="0" smtClean="0">
                  <a:solidFill>
                    <a:prstClr val="white"/>
                  </a:solidFill>
                  <a:ea typeface="ＭＳ Ｐゴシック" pitchFamily="34" charset="-128"/>
                  <a:cs typeface="Calibri" pitchFamily="34" charset="0"/>
                </a:rPr>
                <a:t>1. eLTSS Use Case</a:t>
              </a:r>
              <a:endParaRPr lang="en-US" sz="1400" dirty="0">
                <a:solidFill>
                  <a:prstClr val="white"/>
                </a:solidFill>
                <a:ea typeface="ＭＳ Ｐゴシック" pitchFamily="34" charset="-128"/>
                <a:cs typeface="Calibri" pitchFamily="34" charset="0"/>
              </a:endParaRPr>
            </a:p>
          </p:txBody>
        </p:sp>
        <p:sp>
          <p:nvSpPr>
            <p:cNvPr id="53" name="Rectangle 52"/>
            <p:cNvSpPr/>
            <p:nvPr/>
          </p:nvSpPr>
          <p:spPr>
            <a:xfrm>
              <a:off x="3002056" y="4797706"/>
              <a:ext cx="2192479" cy="865655"/>
            </a:xfrm>
            <a:prstGeom prst="rect">
              <a:avLst/>
            </a:prstGeom>
            <a:solidFill>
              <a:schemeClr val="tx1">
                <a:lumMod val="50000"/>
                <a:lumOff val="50000"/>
              </a:schemeClr>
            </a:solidFill>
            <a:ln w="9525" cap="flat" cmpd="sng" algn="ctr">
              <a:solidFill>
                <a:schemeClr val="tx1">
                  <a:lumMod val="50000"/>
                  <a:lumOff val="50000"/>
                </a:schemeClr>
              </a:solidFill>
              <a:prstDash val="solid"/>
              <a:round/>
              <a:headEnd type="none" w="med" len="med"/>
              <a:tailEnd type="none" w="med" len="med"/>
            </a:ln>
            <a:effectLst/>
          </p:spPr>
          <p:txBody>
            <a:bodyPr anchor="ctr"/>
            <a:lstStyle/>
            <a:p>
              <a:pPr marL="228600" defTabSz="457200">
                <a:defRPr/>
              </a:pPr>
              <a:r>
                <a:rPr lang="en-US" sz="1400" b="1" dirty="0" smtClean="0">
                  <a:solidFill>
                    <a:prstClr val="white"/>
                  </a:solidFill>
                  <a:ea typeface="ＭＳ Ｐゴシック" pitchFamily="34" charset="-128"/>
                  <a:cs typeface="Calibri" pitchFamily="34" charset="0"/>
                </a:rPr>
                <a:t>eLTSS Plan Content SWG</a:t>
              </a:r>
              <a:endParaRPr lang="en-US" sz="1400" b="1" dirty="0">
                <a:solidFill>
                  <a:prstClr val="white"/>
                </a:solidFill>
                <a:ea typeface="ＭＳ Ｐゴシック" pitchFamily="34" charset="-128"/>
                <a:cs typeface="Calibri" pitchFamily="34" charset="0"/>
              </a:endParaRPr>
            </a:p>
            <a:p>
              <a:pPr marL="403225" lvl="1" indent="-168275">
                <a:buFont typeface="+mj-lt"/>
                <a:buAutoNum type="arabicPeriod"/>
                <a:defRPr/>
              </a:pPr>
              <a:r>
                <a:rPr lang="en-US" sz="1100" dirty="0" smtClean="0">
                  <a:solidFill>
                    <a:prstClr val="white"/>
                  </a:solidFill>
                  <a:ea typeface="ＭＳ Ｐゴシック" pitchFamily="34" charset="-128"/>
                  <a:cs typeface="Calibri" pitchFamily="34" charset="0"/>
                </a:rPr>
                <a:t>eLTSS Plan Domains &amp; Data Elements</a:t>
              </a:r>
              <a:endParaRPr lang="en-US" sz="1100" dirty="0">
                <a:solidFill>
                  <a:prstClr val="white"/>
                </a:solidFill>
                <a:ea typeface="ＭＳ Ｐゴシック" pitchFamily="34" charset="-128"/>
                <a:cs typeface="Calibri" pitchFamily="34" charset="0"/>
              </a:endParaRPr>
            </a:p>
          </p:txBody>
        </p:sp>
        <p:sp>
          <p:nvSpPr>
            <p:cNvPr id="54" name="AutoShape 62"/>
            <p:cNvSpPr>
              <a:spLocks noChangeAspect="1" noChangeArrowheads="1"/>
            </p:cNvSpPr>
            <p:nvPr/>
          </p:nvSpPr>
          <p:spPr bwMode="auto">
            <a:xfrm>
              <a:off x="3002057" y="4865225"/>
              <a:ext cx="228770" cy="178644"/>
            </a:xfrm>
            <a:prstGeom prst="diamond">
              <a:avLst/>
            </a:prstGeom>
            <a:solidFill>
              <a:schemeClr val="accent4">
                <a:lumMod val="60000"/>
                <a:lumOff val="40000"/>
              </a:schemeClr>
            </a:solidFill>
            <a:ln>
              <a:headEnd/>
              <a:tailEnd/>
            </a:ln>
          </p:spPr>
          <p:style>
            <a:lnRef idx="1">
              <a:schemeClr val="accent4"/>
            </a:lnRef>
            <a:fillRef idx="3">
              <a:schemeClr val="accent4"/>
            </a:fillRef>
            <a:effectRef idx="2">
              <a:schemeClr val="accent4"/>
            </a:effectRef>
            <a:fontRef idx="minor">
              <a:schemeClr val="lt1"/>
            </a:fontRef>
          </p:style>
          <p:txBody>
            <a:bodyPr wrap="none" anchor="ctr"/>
            <a:lstStyle/>
            <a:p>
              <a:pPr defTabSz="457200"/>
              <a:endParaRPr lang="en-US" sz="1100" dirty="0">
                <a:solidFill>
                  <a:srgbClr val="000000"/>
                </a:solidFill>
                <a:ea typeface="ＭＳ Ｐゴシック" pitchFamily="34" charset="-128"/>
                <a:cs typeface="Calibri" pitchFamily="34" charset="0"/>
              </a:endParaRPr>
            </a:p>
          </p:txBody>
        </p:sp>
        <p:sp>
          <p:nvSpPr>
            <p:cNvPr id="55" name="Rectangle 54"/>
            <p:cNvSpPr/>
            <p:nvPr/>
          </p:nvSpPr>
          <p:spPr>
            <a:xfrm>
              <a:off x="3827387" y="2971800"/>
              <a:ext cx="3332819" cy="1371601"/>
            </a:xfrm>
            <a:prstGeom prst="rect">
              <a:avLst/>
            </a:prstGeom>
            <a:solidFill>
              <a:schemeClr val="tx1">
                <a:lumMod val="50000"/>
                <a:lumOff val="50000"/>
              </a:schemeClr>
            </a:solidFill>
            <a:ln w="9525" cap="flat" cmpd="sng" algn="ctr">
              <a:solidFill>
                <a:schemeClr val="tx1">
                  <a:lumMod val="50000"/>
                  <a:lumOff val="50000"/>
                </a:schemeClr>
              </a:solidFill>
              <a:prstDash val="solid"/>
              <a:round/>
              <a:headEnd type="none" w="med" len="med"/>
              <a:tailEnd type="none" w="med" len="med"/>
            </a:ln>
            <a:effectLst/>
          </p:spPr>
          <p:txBody>
            <a:bodyPr anchor="ctr"/>
            <a:lstStyle/>
            <a:p>
              <a:pPr marL="45720" defTabSz="457200">
                <a:defRPr/>
              </a:pPr>
              <a:endParaRPr lang="en-US" sz="1400" dirty="0" smtClean="0">
                <a:solidFill>
                  <a:prstClr val="white"/>
                </a:solidFill>
                <a:ea typeface="ＭＳ Ｐゴシック" pitchFamily="34" charset="-128"/>
                <a:cs typeface="Calibri" pitchFamily="34" charset="0"/>
              </a:endParaRPr>
            </a:p>
            <a:p>
              <a:pPr marL="45720" defTabSz="457200">
                <a:defRPr/>
              </a:pPr>
              <a:r>
                <a:rPr lang="en-US" sz="1400" dirty="0" smtClean="0">
                  <a:solidFill>
                    <a:prstClr val="white"/>
                  </a:solidFill>
                  <a:ea typeface="ＭＳ Ｐゴシック" pitchFamily="34" charset="-128"/>
                  <a:cs typeface="Calibri" pitchFamily="34" charset="0"/>
                </a:rPr>
                <a:t>Pilot Guide Development </a:t>
              </a:r>
            </a:p>
            <a:p>
              <a:pPr marL="388620" indent="-342900" defTabSz="457200">
                <a:buFontTx/>
                <a:buAutoNum type="arabicPeriod"/>
                <a:defRPr/>
              </a:pPr>
              <a:r>
                <a:rPr lang="en-US" sz="1400" dirty="0" smtClean="0">
                  <a:solidFill>
                    <a:prstClr val="white"/>
                  </a:solidFill>
                  <a:ea typeface="ＭＳ Ｐゴシック" pitchFamily="34" charset="-128"/>
                  <a:cs typeface="Calibri" pitchFamily="34" charset="0"/>
                </a:rPr>
                <a:t>Candidate Standards &amp; Technologies</a:t>
              </a:r>
            </a:p>
            <a:p>
              <a:pPr marL="388620" indent="-342900" defTabSz="457200">
                <a:buFontTx/>
                <a:buAutoNum type="arabicPeriod"/>
                <a:defRPr/>
              </a:pPr>
              <a:r>
                <a:rPr lang="en-US" sz="1400" dirty="0" smtClean="0">
                  <a:solidFill>
                    <a:prstClr val="white"/>
                  </a:solidFill>
                  <a:ea typeface="ＭＳ Ｐゴシック" pitchFamily="34" charset="-128"/>
                  <a:cs typeface="Calibri" pitchFamily="34" charset="0"/>
                </a:rPr>
                <a:t>Three-tiered implementation Approach</a:t>
              </a:r>
            </a:p>
            <a:p>
              <a:pPr marL="388620" indent="-342900" defTabSz="457200">
                <a:buFontTx/>
                <a:buAutoNum type="arabicPeriod"/>
                <a:defRPr/>
              </a:pPr>
              <a:r>
                <a:rPr lang="en-US" sz="1400" dirty="0" smtClean="0">
                  <a:solidFill>
                    <a:prstClr val="white"/>
                  </a:solidFill>
                  <a:ea typeface="ＭＳ Ｐゴシック" pitchFamily="34" charset="-128"/>
                  <a:cs typeface="Calibri" pitchFamily="34" charset="0"/>
                </a:rPr>
                <a:t>Functional Requirements Matrix</a:t>
              </a:r>
            </a:p>
          </p:txBody>
        </p:sp>
        <p:cxnSp>
          <p:nvCxnSpPr>
            <p:cNvPr id="56" name="Straight Arrow Connector 55"/>
            <p:cNvCxnSpPr/>
            <p:nvPr/>
          </p:nvCxnSpPr>
          <p:spPr>
            <a:xfrm>
              <a:off x="8672259" y="2142807"/>
              <a:ext cx="453616" cy="0"/>
            </a:xfrm>
            <a:prstGeom prst="straightConnector1">
              <a:avLst/>
            </a:prstGeom>
            <a:ln>
              <a:solidFill>
                <a:schemeClr val="accent5">
                  <a:lumMod val="20000"/>
                  <a:lumOff val="80000"/>
                </a:schemeClr>
              </a:solidFill>
              <a:tailEnd type="arrow"/>
            </a:ln>
          </p:spPr>
          <p:style>
            <a:lnRef idx="3">
              <a:schemeClr val="accent5"/>
            </a:lnRef>
            <a:fillRef idx="0">
              <a:schemeClr val="accent5"/>
            </a:fillRef>
            <a:effectRef idx="2">
              <a:schemeClr val="accent5"/>
            </a:effectRef>
            <a:fontRef idx="minor">
              <a:schemeClr val="tx1"/>
            </a:fontRef>
          </p:style>
        </p:cxnSp>
        <p:cxnSp>
          <p:nvCxnSpPr>
            <p:cNvPr id="58" name="Straight Arrow Connector 57"/>
            <p:cNvCxnSpPr/>
            <p:nvPr/>
          </p:nvCxnSpPr>
          <p:spPr>
            <a:xfrm>
              <a:off x="8899067" y="2471488"/>
              <a:ext cx="226808" cy="0"/>
            </a:xfrm>
            <a:prstGeom prst="straightConnector1">
              <a:avLst/>
            </a:prstGeom>
            <a:ln>
              <a:solidFill>
                <a:schemeClr val="accent5">
                  <a:lumMod val="20000"/>
                  <a:lumOff val="80000"/>
                </a:schemeClr>
              </a:solidFill>
              <a:tailEnd type="arrow"/>
            </a:ln>
          </p:spPr>
          <p:style>
            <a:lnRef idx="3">
              <a:schemeClr val="accent5"/>
            </a:lnRef>
            <a:fillRef idx="0">
              <a:schemeClr val="accent5"/>
            </a:fillRef>
            <a:effectRef idx="2">
              <a:schemeClr val="accent5"/>
            </a:effectRef>
            <a:fontRef idx="minor">
              <a:schemeClr val="tx1"/>
            </a:fontRef>
          </p:style>
        </p:cxnSp>
        <p:sp>
          <p:nvSpPr>
            <p:cNvPr id="59" name="Oval 58"/>
            <p:cNvSpPr/>
            <p:nvPr/>
          </p:nvSpPr>
          <p:spPr>
            <a:xfrm>
              <a:off x="2397235" y="4797706"/>
              <a:ext cx="3326519" cy="904584"/>
            </a:xfrm>
            <a:prstGeom prst="ellipse">
              <a:avLst/>
            </a:prstGeom>
            <a:noFill/>
            <a:ln w="38100">
              <a:solidFill>
                <a:schemeClr val="tx2"/>
              </a:solidFill>
            </a:ln>
          </p:spPr>
          <p:style>
            <a:lnRef idx="2">
              <a:schemeClr val="accent3"/>
            </a:lnRef>
            <a:fillRef idx="1">
              <a:schemeClr val="lt1"/>
            </a:fillRef>
            <a:effectRef idx="0">
              <a:schemeClr val="accent3"/>
            </a:effectRef>
            <a:fontRef idx="minor">
              <a:schemeClr val="dk1"/>
            </a:fontRef>
          </p:style>
          <p:txBody>
            <a:bodyPr rtlCol="0" anchor="ctr"/>
            <a:lstStyle/>
            <a:p>
              <a:pPr algn="ctr"/>
              <a:endParaRPr lang="en-US" dirty="0">
                <a:solidFill>
                  <a:prstClr val="black"/>
                </a:solidFill>
              </a:endParaRPr>
            </a:p>
          </p:txBody>
        </p:sp>
        <p:sp>
          <p:nvSpPr>
            <p:cNvPr id="60" name="TextBox 46"/>
            <p:cNvSpPr txBox="1">
              <a:spLocks noChangeArrowheads="1"/>
            </p:cNvSpPr>
            <p:nvPr/>
          </p:nvSpPr>
          <p:spPr bwMode="auto">
            <a:xfrm>
              <a:off x="2196102" y="1219200"/>
              <a:ext cx="427941"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 MAR</a:t>
              </a:r>
              <a:endParaRPr lang="en-US" sz="1200" b="1" dirty="0">
                <a:solidFill>
                  <a:prstClr val="white">
                    <a:lumMod val="65000"/>
                  </a:prstClr>
                </a:solidFill>
                <a:latin typeface="Calibri"/>
                <a:cs typeface="Calibri" pitchFamily="34" charset="0"/>
              </a:endParaRPr>
            </a:p>
          </p:txBody>
        </p:sp>
        <p:cxnSp>
          <p:nvCxnSpPr>
            <p:cNvPr id="61" name="Straight Connector 15"/>
            <p:cNvCxnSpPr>
              <a:cxnSpLocks noChangeShapeType="1"/>
            </p:cNvCxnSpPr>
            <p:nvPr/>
          </p:nvCxnSpPr>
          <p:spPr bwMode="auto">
            <a:xfrm rot="5400000">
              <a:off x="2027306" y="1286719"/>
              <a:ext cx="135038" cy="0"/>
            </a:xfrm>
            <a:prstGeom prst="line">
              <a:avLst/>
            </a:prstGeom>
            <a:noFill/>
            <a:ln w="25400" algn="ctr">
              <a:solidFill>
                <a:schemeClr val="bg1">
                  <a:lumMod val="75000"/>
                </a:schemeClr>
              </a:solidFill>
              <a:round/>
              <a:headEnd/>
              <a:tailEnd/>
            </a:ln>
            <a:effectLst/>
          </p:spPr>
        </p:cxnSp>
        <p:sp>
          <p:nvSpPr>
            <p:cNvPr id="62" name="TextBox 46"/>
            <p:cNvSpPr txBox="1">
              <a:spLocks noChangeArrowheads="1"/>
            </p:cNvSpPr>
            <p:nvPr/>
          </p:nvSpPr>
          <p:spPr bwMode="auto">
            <a:xfrm>
              <a:off x="2775249" y="1219200"/>
              <a:ext cx="530642"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APR</a:t>
              </a:r>
              <a:endParaRPr lang="en-US" sz="1200" b="1" dirty="0">
                <a:solidFill>
                  <a:prstClr val="white">
                    <a:lumMod val="65000"/>
                  </a:prstClr>
                </a:solidFill>
                <a:latin typeface="Calibri"/>
                <a:cs typeface="Calibri" pitchFamily="34" charset="0"/>
              </a:endParaRPr>
            </a:p>
          </p:txBody>
        </p:sp>
        <p:cxnSp>
          <p:nvCxnSpPr>
            <p:cNvPr id="63" name="Straight Connector 62"/>
            <p:cNvCxnSpPr>
              <a:cxnSpLocks noChangeShapeType="1"/>
            </p:cNvCxnSpPr>
            <p:nvPr/>
          </p:nvCxnSpPr>
          <p:spPr bwMode="auto">
            <a:xfrm rot="5400000">
              <a:off x="3085743" y="1286719"/>
              <a:ext cx="135038" cy="0"/>
            </a:xfrm>
            <a:prstGeom prst="line">
              <a:avLst/>
            </a:prstGeom>
            <a:noFill/>
            <a:ln w="25400" algn="ctr">
              <a:solidFill>
                <a:schemeClr val="bg1">
                  <a:lumMod val="75000"/>
                </a:schemeClr>
              </a:solidFill>
              <a:round/>
              <a:headEnd/>
              <a:tailEnd/>
            </a:ln>
            <a:effectLst/>
          </p:spPr>
        </p:cxnSp>
        <p:cxnSp>
          <p:nvCxnSpPr>
            <p:cNvPr id="64" name="Straight Connector 15"/>
            <p:cNvCxnSpPr>
              <a:cxnSpLocks noChangeShapeType="1"/>
            </p:cNvCxnSpPr>
            <p:nvPr/>
          </p:nvCxnSpPr>
          <p:spPr bwMode="auto">
            <a:xfrm rot="5400000">
              <a:off x="7470700" y="1286719"/>
              <a:ext cx="135038" cy="0"/>
            </a:xfrm>
            <a:prstGeom prst="line">
              <a:avLst/>
            </a:prstGeom>
            <a:noFill/>
            <a:ln w="25400" algn="ctr">
              <a:solidFill>
                <a:schemeClr val="bg1">
                  <a:lumMod val="75000"/>
                </a:schemeClr>
              </a:solidFill>
              <a:round/>
              <a:headEnd/>
              <a:tailEnd/>
            </a:ln>
            <a:effectLst/>
          </p:spPr>
        </p:cxnSp>
        <p:sp>
          <p:nvSpPr>
            <p:cNvPr id="65" name="TextBox 46"/>
            <p:cNvSpPr txBox="1">
              <a:spLocks noChangeArrowheads="1"/>
            </p:cNvSpPr>
            <p:nvPr/>
          </p:nvSpPr>
          <p:spPr bwMode="auto">
            <a:xfrm>
              <a:off x="7715099" y="1219200"/>
              <a:ext cx="503544"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DEC 15</a:t>
              </a:r>
              <a:endParaRPr lang="en-US" sz="1200" b="1" dirty="0">
                <a:solidFill>
                  <a:prstClr val="white">
                    <a:lumMod val="65000"/>
                  </a:prstClr>
                </a:solidFill>
                <a:latin typeface="Calibri"/>
                <a:cs typeface="Calibri" pitchFamily="34" charset="0"/>
              </a:endParaRPr>
            </a:p>
          </p:txBody>
        </p:sp>
        <p:cxnSp>
          <p:nvCxnSpPr>
            <p:cNvPr id="66" name="Straight Connector 15"/>
            <p:cNvCxnSpPr>
              <a:cxnSpLocks noChangeShapeType="1"/>
            </p:cNvCxnSpPr>
            <p:nvPr/>
          </p:nvCxnSpPr>
          <p:spPr bwMode="auto">
            <a:xfrm rot="5400000">
              <a:off x="8226727" y="1286719"/>
              <a:ext cx="135038" cy="0"/>
            </a:xfrm>
            <a:prstGeom prst="line">
              <a:avLst/>
            </a:prstGeom>
            <a:noFill/>
            <a:ln w="25400" algn="ctr">
              <a:solidFill>
                <a:schemeClr val="bg1">
                  <a:lumMod val="75000"/>
                </a:schemeClr>
              </a:solidFill>
              <a:round/>
              <a:headEnd/>
              <a:tailEnd/>
            </a:ln>
            <a:effectLst/>
          </p:spPr>
        </p:cxnSp>
        <p:sp>
          <p:nvSpPr>
            <p:cNvPr id="67" name="TextBox 46"/>
            <p:cNvSpPr txBox="1">
              <a:spLocks noChangeArrowheads="1"/>
            </p:cNvSpPr>
            <p:nvPr/>
          </p:nvSpPr>
          <p:spPr bwMode="auto">
            <a:xfrm>
              <a:off x="8471126" y="1219200"/>
              <a:ext cx="503544" cy="18466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defTabSz="457200" eaLnBrk="0" hangingPunct="0">
                <a:defRPr>
                  <a:solidFill>
                    <a:schemeClr val="tx1"/>
                  </a:solidFill>
                  <a:latin typeface="Calibri" pitchFamily="34" charset="0"/>
                  <a:ea typeface="MS PGothic" pitchFamily="34" charset="-128"/>
                </a:defRPr>
              </a:lvl1pPr>
              <a:lvl2pPr marL="742950" indent="-285750" defTabSz="457200" eaLnBrk="0" hangingPunct="0">
                <a:defRPr>
                  <a:solidFill>
                    <a:schemeClr val="tx1"/>
                  </a:solidFill>
                  <a:latin typeface="Calibri" pitchFamily="34" charset="0"/>
                  <a:ea typeface="MS PGothic" pitchFamily="34" charset="-128"/>
                </a:defRPr>
              </a:lvl2pPr>
              <a:lvl3pPr marL="1143000" indent="-228600" defTabSz="457200" eaLnBrk="0" hangingPunct="0">
                <a:defRPr>
                  <a:solidFill>
                    <a:schemeClr val="tx1"/>
                  </a:solidFill>
                  <a:latin typeface="Calibri" pitchFamily="34" charset="0"/>
                  <a:ea typeface="MS PGothic" pitchFamily="34" charset="-128"/>
                </a:defRPr>
              </a:lvl3pPr>
              <a:lvl4pPr marL="1600200" indent="-228600" defTabSz="457200" eaLnBrk="0" hangingPunct="0">
                <a:defRPr>
                  <a:solidFill>
                    <a:schemeClr val="tx1"/>
                  </a:solidFill>
                  <a:latin typeface="Calibri" pitchFamily="34" charset="0"/>
                  <a:ea typeface="MS PGothic" pitchFamily="34" charset="-128"/>
                </a:defRPr>
              </a:lvl4pPr>
              <a:lvl5pPr marL="2057400" indent="-228600" defTabSz="4572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eaLnBrk="1" hangingPunct="1"/>
              <a:r>
                <a:rPr lang="en-US" sz="1200" b="1" dirty="0" smtClean="0">
                  <a:solidFill>
                    <a:prstClr val="white">
                      <a:lumMod val="65000"/>
                    </a:prstClr>
                  </a:solidFill>
                  <a:latin typeface="Calibri"/>
                  <a:cs typeface="Calibri" pitchFamily="34" charset="0"/>
                </a:rPr>
                <a:t>JAN 16</a:t>
              </a:r>
              <a:endParaRPr lang="en-US" sz="1200" b="1" dirty="0">
                <a:solidFill>
                  <a:prstClr val="white">
                    <a:lumMod val="65000"/>
                  </a:prstClr>
                </a:solidFill>
                <a:latin typeface="Calibri"/>
                <a:cs typeface="Calibri" pitchFamily="34" charset="0"/>
              </a:endParaRPr>
            </a:p>
          </p:txBody>
        </p:sp>
        <p:cxnSp>
          <p:nvCxnSpPr>
            <p:cNvPr id="68" name="Curved Connector 67"/>
            <p:cNvCxnSpPr>
              <a:stCxn id="59" idx="6"/>
            </p:cNvCxnSpPr>
            <p:nvPr/>
          </p:nvCxnSpPr>
          <p:spPr>
            <a:xfrm flipV="1">
              <a:off x="5723754" y="4343401"/>
              <a:ext cx="151204" cy="906597"/>
            </a:xfrm>
            <a:prstGeom prst="curvedConnector2">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cxnSp>
          <p:nvCxnSpPr>
            <p:cNvPr id="69" name="Curved Connector 68"/>
            <p:cNvCxnSpPr/>
            <p:nvPr/>
          </p:nvCxnSpPr>
          <p:spPr>
            <a:xfrm rot="10800000">
              <a:off x="1868017" y="3985275"/>
              <a:ext cx="680424" cy="1417899"/>
            </a:xfrm>
            <a:prstGeom prst="curvedConnector2">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sp>
          <p:nvSpPr>
            <p:cNvPr id="91" name="Rectangle 90"/>
            <p:cNvSpPr/>
            <p:nvPr/>
          </p:nvSpPr>
          <p:spPr>
            <a:xfrm>
              <a:off x="7315200" y="3124200"/>
              <a:ext cx="1734474" cy="565906"/>
            </a:xfrm>
            <a:prstGeom prst="rect">
              <a:avLst/>
            </a:prstGeom>
            <a:solidFill>
              <a:schemeClr val="tx1">
                <a:lumMod val="50000"/>
                <a:lumOff val="50000"/>
              </a:schemeClr>
            </a:solidFill>
            <a:ln w="9525" cap="flat" cmpd="sng" algn="ctr">
              <a:solidFill>
                <a:schemeClr val="tx1">
                  <a:lumMod val="50000"/>
                  <a:lumOff val="50000"/>
                </a:schemeClr>
              </a:solidFill>
              <a:prstDash val="solid"/>
              <a:round/>
              <a:headEnd type="none" w="med" len="med"/>
              <a:tailEnd type="none" w="med" len="med"/>
            </a:ln>
            <a:effectLst/>
          </p:spPr>
          <p:txBody>
            <a:bodyPr anchor="t"/>
            <a:lstStyle/>
            <a:p>
              <a:pPr marL="45720" algn="ctr" defTabSz="457200">
                <a:defRPr/>
              </a:pPr>
              <a:r>
                <a:rPr lang="en-US" sz="1400" dirty="0" smtClean="0">
                  <a:solidFill>
                    <a:prstClr val="white"/>
                  </a:solidFill>
                  <a:ea typeface="ＭＳ Ｐゴシック" pitchFamily="34" charset="-128"/>
                  <a:cs typeface="Calibri" pitchFamily="34" charset="0"/>
                </a:rPr>
                <a:t>Pilot Execution</a:t>
              </a:r>
              <a:endParaRPr lang="en-US" sz="1400" dirty="0">
                <a:solidFill>
                  <a:prstClr val="white"/>
                </a:solidFill>
                <a:ea typeface="ＭＳ Ｐゴシック" pitchFamily="34" charset="-128"/>
                <a:cs typeface="Calibri" pitchFamily="34" charset="0"/>
              </a:endParaRPr>
            </a:p>
          </p:txBody>
        </p:sp>
        <p:cxnSp>
          <p:nvCxnSpPr>
            <p:cNvPr id="57" name="Straight Connector 56"/>
            <p:cNvCxnSpPr/>
            <p:nvPr/>
          </p:nvCxnSpPr>
          <p:spPr>
            <a:xfrm>
              <a:off x="7768751" y="1384686"/>
              <a:ext cx="0" cy="5131443"/>
            </a:xfrm>
            <a:prstGeom prst="line">
              <a:avLst/>
            </a:prstGeom>
            <a:ln w="34925">
              <a:solidFill>
                <a:srgbClr val="CC3300"/>
              </a:solidFill>
              <a:prstDash val="sysDash"/>
              <a:headEnd type="oval" w="med" len="med"/>
              <a:tailEnd type="oval" w="med" len="med"/>
            </a:ln>
            <a:effectLst/>
          </p:spPr>
          <p:style>
            <a:lnRef idx="2">
              <a:schemeClr val="accent2"/>
            </a:lnRef>
            <a:fillRef idx="0">
              <a:schemeClr val="accent2"/>
            </a:fillRef>
            <a:effectRef idx="1">
              <a:schemeClr val="accent2"/>
            </a:effectRef>
            <a:fontRef idx="minor">
              <a:schemeClr val="tx1"/>
            </a:fontRef>
          </p:style>
        </p:cxnSp>
      </p:grpSp>
    </p:spTree>
    <p:extLst>
      <p:ext uri="{BB962C8B-B14F-4D97-AF65-F5344CB8AC3E}">
        <p14:creationId xmlns:p14="http://schemas.microsoft.com/office/powerpoint/2010/main" xmlns="" val="453453140"/>
      </p:ext>
    </p:extLst>
  </p:cSld>
  <p:clrMapOvr>
    <a:masterClrMapping/>
  </p:clrMapOvr>
  <mc:AlternateContent xmlns:mc="http://schemas.openxmlformats.org/markup-compatibility/2006">
    <mc:Choice xmlns:p14="http://schemas.microsoft.com/office/powerpoint/2010/main" xmlns=""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5306" y="85797"/>
            <a:ext cx="8229600" cy="1020762"/>
          </a:xfrm>
        </p:spPr>
        <p:txBody>
          <a:bodyPr/>
          <a:lstStyle/>
          <a:p>
            <a:r>
              <a:rPr lang="en-US" sz="3200" b="1" dirty="0" smtClean="0"/>
              <a:t>Reminder: </a:t>
            </a:r>
            <a:br>
              <a:rPr lang="en-US" sz="3200" b="1" dirty="0" smtClean="0"/>
            </a:br>
            <a:r>
              <a:rPr lang="en-US" sz="3200" b="1" dirty="0" smtClean="0"/>
              <a:t>Join the eLTSS Initiative</a:t>
            </a:r>
            <a:endParaRPr lang="en-US" sz="3200" b="1" dirty="0"/>
          </a:p>
        </p:txBody>
      </p:sp>
      <p:sp>
        <p:nvSpPr>
          <p:cNvPr id="3" name="Content Placeholder 2"/>
          <p:cNvSpPr>
            <a:spLocks noGrp="1"/>
          </p:cNvSpPr>
          <p:nvPr>
            <p:ph idx="1"/>
          </p:nvPr>
        </p:nvSpPr>
        <p:spPr>
          <a:xfrm>
            <a:off x="101600" y="1232453"/>
            <a:ext cx="8868980" cy="4893711"/>
          </a:xfrm>
        </p:spPr>
        <p:txBody>
          <a:bodyPr/>
          <a:lstStyle/>
          <a:p>
            <a:pPr>
              <a:spcBef>
                <a:spcPts val="1800"/>
              </a:spcBef>
            </a:pPr>
            <a:r>
              <a:rPr lang="en-US" sz="2800" dirty="0">
                <a:cs typeface="Arial" pitchFamily="34" charset="0"/>
              </a:rPr>
              <a:t>To join the </a:t>
            </a:r>
            <a:r>
              <a:rPr lang="en-US" sz="2800" dirty="0" smtClean="0">
                <a:cs typeface="Arial" pitchFamily="34" charset="0"/>
              </a:rPr>
              <a:t>electronic Long Term Services and Supports (eLTSS) Initiative</a:t>
            </a:r>
            <a:r>
              <a:rPr lang="en-US" sz="2800" dirty="0">
                <a:cs typeface="Arial" pitchFamily="34" charset="0"/>
              </a:rPr>
              <a:t>, go here: </a:t>
            </a:r>
            <a:r>
              <a:rPr lang="en-US" sz="2800" dirty="0">
                <a:cs typeface="Arial" pitchFamily="34" charset="0"/>
                <a:hlinkClick r:id="rId2"/>
              </a:rPr>
              <a:t>http://wiki.siframework.org/eLTSS+Join+the+Initiative</a:t>
            </a:r>
            <a:r>
              <a:rPr lang="en-US" sz="2800" dirty="0">
                <a:cs typeface="Arial" pitchFamily="34" charset="0"/>
              </a:rPr>
              <a:t>. </a:t>
            </a:r>
          </a:p>
          <a:p>
            <a:pPr>
              <a:spcBef>
                <a:spcPts val="1800"/>
              </a:spcBef>
            </a:pPr>
            <a:endParaRPr lang="en-US" sz="2800" dirty="0">
              <a:cs typeface="Arial" pitchFamily="34" charset="0"/>
            </a:endParaRPr>
          </a:p>
          <a:p>
            <a:pPr>
              <a:spcBef>
                <a:spcPts val="0"/>
              </a:spcBef>
            </a:pPr>
            <a:endParaRPr lang="en-US" sz="2800" dirty="0" smtClean="0">
              <a:cs typeface="Arial" pitchFamily="34" charset="0"/>
            </a:endParaRPr>
          </a:p>
          <a:p>
            <a:pPr>
              <a:spcBef>
                <a:spcPts val="0"/>
              </a:spcBef>
            </a:pPr>
            <a:r>
              <a:rPr lang="en-US" sz="2800" dirty="0" smtClean="0">
                <a:cs typeface="Arial" pitchFamily="34" charset="0"/>
              </a:rPr>
              <a:t>Registered Members are </a:t>
            </a:r>
            <a:r>
              <a:rPr lang="en-US" sz="2800" dirty="0">
                <a:cs typeface="Arial" pitchFamily="34" charset="0"/>
              </a:rPr>
              <a:t>included on </a:t>
            </a:r>
            <a:r>
              <a:rPr lang="en-US" sz="2800" dirty="0" smtClean="0">
                <a:cs typeface="Arial" pitchFamily="34" charset="0"/>
              </a:rPr>
              <a:t>all initiative  communications, updates </a:t>
            </a:r>
            <a:r>
              <a:rPr lang="en-US" sz="2800" dirty="0">
                <a:cs typeface="Arial" pitchFamily="34" charset="0"/>
              </a:rPr>
              <a:t>and announcements. </a:t>
            </a:r>
            <a:endParaRPr lang="en-US" sz="2800" dirty="0" smtClean="0">
              <a:cs typeface="Arial" pitchFamily="34" charset="0"/>
            </a:endParaRPr>
          </a:p>
          <a:p>
            <a:pPr lvl="1">
              <a:spcBef>
                <a:spcPts val="0"/>
              </a:spcBef>
            </a:pPr>
            <a:r>
              <a:rPr lang="en-US" sz="2400" dirty="0" smtClean="0">
                <a:cs typeface="Arial" pitchFamily="34" charset="0"/>
              </a:rPr>
              <a:t>You </a:t>
            </a:r>
            <a:r>
              <a:rPr lang="en-US" sz="2400" dirty="0">
                <a:cs typeface="Arial" pitchFamily="34" charset="0"/>
              </a:rPr>
              <a:t>may join as an Interested Party or a Committed Member. (More information about these </a:t>
            </a:r>
            <a:r>
              <a:rPr lang="en-US" sz="2400" dirty="0" smtClean="0">
                <a:cs typeface="Arial" pitchFamily="34" charset="0"/>
              </a:rPr>
              <a:t>options on </a:t>
            </a:r>
            <a:r>
              <a:rPr lang="en-US" sz="2400" dirty="0">
                <a:cs typeface="Arial" pitchFamily="34" charset="0"/>
              </a:rPr>
              <a:t>the Join page.)</a:t>
            </a:r>
          </a:p>
          <a:p>
            <a:pPr>
              <a:spcBef>
                <a:spcPts val="0"/>
              </a:spcBef>
            </a:pPr>
            <a:r>
              <a:rPr lang="en-US" sz="2800" b="1" dirty="0">
                <a:cs typeface="Arial" pitchFamily="34" charset="0"/>
              </a:rPr>
              <a:t>Thank you! </a:t>
            </a:r>
            <a:r>
              <a:rPr lang="en-US" sz="2800" dirty="0">
                <a:cs typeface="Arial" pitchFamily="34" charset="0"/>
              </a:rPr>
              <a:t>Your commitment and participation are critical to </a:t>
            </a:r>
            <a:r>
              <a:rPr lang="en-US" sz="2800" dirty="0" smtClean="0">
                <a:cs typeface="Arial" pitchFamily="34" charset="0"/>
              </a:rPr>
              <a:t>the success of the eLTSS initiative.</a:t>
            </a:r>
            <a:endParaRPr lang="en-US" sz="2800" dirty="0">
              <a:cs typeface="Arial" pitchFamily="34" charset="0"/>
            </a:endParaRPr>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12</a:t>
            </a:fld>
            <a:endParaRPr lang="en-US" altLang="en-US"/>
          </a:p>
        </p:txBody>
      </p:sp>
      <p:pic>
        <p:nvPicPr>
          <p:cNvPr id="1028" name="Picture 4"/>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3350" t="22177" r="33054" b="67419"/>
          <a:stretch/>
        </p:blipFill>
        <p:spPr bwMode="auto">
          <a:xfrm>
            <a:off x="394139" y="2602156"/>
            <a:ext cx="8576441" cy="1040524"/>
          </a:xfrm>
          <a:prstGeom prst="rect">
            <a:avLst/>
          </a:prstGeom>
          <a:noFill/>
          <a:ln w="9525">
            <a:solidFill>
              <a:schemeClr val="tx2"/>
            </a:solidFill>
            <a:miter lim="800000"/>
            <a:headEnd/>
            <a:tailEnd/>
          </a:ln>
          <a:effectLst>
            <a:outerShdw blurRad="50800" dist="38100" dir="2700000" algn="tl" rotWithShape="0">
              <a:prstClr val="black">
                <a:alpha val="40000"/>
              </a:prstClr>
            </a:outerShdw>
          </a:effectLst>
          <a:extLst>
            <a:ext uri="{909E8E84-426E-40DD-AFC4-6F175D3DCCD1}">
              <a14:hiddenFill xmlns:a14="http://schemas.microsoft.com/office/drawing/2010/main" xmlns="">
                <a:solidFill>
                  <a:schemeClr val="accent1"/>
                </a:solidFill>
              </a14:hiddenFill>
            </a:ext>
          </a:extLst>
        </p:spPr>
      </p:pic>
      <p:sp>
        <p:nvSpPr>
          <p:cNvPr id="5" name="Oval 4"/>
          <p:cNvSpPr/>
          <p:nvPr/>
        </p:nvSpPr>
        <p:spPr>
          <a:xfrm>
            <a:off x="1841500" y="3122418"/>
            <a:ext cx="2019300" cy="520262"/>
          </a:xfrm>
          <a:prstGeom prst="ellipse">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xmlns="" val="5233226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p:cNvSpPr>
            <a:spLocks noGrp="1"/>
          </p:cNvSpPr>
          <p:nvPr>
            <p:ph type="title"/>
          </p:nvPr>
        </p:nvSpPr>
        <p:spPr>
          <a:xfrm>
            <a:off x="219075" y="38134"/>
            <a:ext cx="8229600" cy="1020763"/>
          </a:xfrm>
        </p:spPr>
        <p:txBody>
          <a:bodyPr/>
          <a:lstStyle/>
          <a:p>
            <a:pPr eaLnBrk="1" hangingPunct="1"/>
            <a:r>
              <a:rPr lang="en-US" altLang="en-US" sz="3200" b="1" dirty="0"/>
              <a:t>Goals for the eLTSS Initiative</a:t>
            </a:r>
          </a:p>
        </p:txBody>
      </p:sp>
      <p:sp>
        <p:nvSpPr>
          <p:cNvPr id="46083" name="Content Placeholder 2"/>
          <p:cNvSpPr>
            <a:spLocks noGrp="1"/>
          </p:cNvSpPr>
          <p:nvPr>
            <p:ph idx="1"/>
          </p:nvPr>
        </p:nvSpPr>
        <p:spPr>
          <a:xfrm>
            <a:off x="173040" y="1219200"/>
            <a:ext cx="8718550" cy="3240088"/>
          </a:xfrm>
        </p:spPr>
        <p:txBody>
          <a:bodyPr/>
          <a:lstStyle/>
          <a:p>
            <a:pPr eaLnBrk="1" hangingPunct="1">
              <a:spcAft>
                <a:spcPts val="600"/>
              </a:spcAft>
            </a:pPr>
            <a:r>
              <a:rPr lang="en-US" altLang="en-US" sz="2800" dirty="0"/>
              <a:t>Identify key assessment </a:t>
            </a:r>
            <a:r>
              <a:rPr lang="en-US" altLang="en-US" sz="2800" u="sng" dirty="0"/>
              <a:t>domains</a:t>
            </a:r>
            <a:r>
              <a:rPr lang="en-US" altLang="en-US" sz="2800" dirty="0"/>
              <a:t> and associated </a:t>
            </a:r>
            <a:r>
              <a:rPr lang="en-US" altLang="en-US" sz="2800" u="sng" dirty="0"/>
              <a:t>data elements</a:t>
            </a:r>
            <a:r>
              <a:rPr lang="en-US" altLang="en-US" sz="2800" dirty="0"/>
              <a:t> to include in an electronic Long-term Services &amp; Supports (eLTSS) plan</a:t>
            </a:r>
          </a:p>
          <a:p>
            <a:pPr eaLnBrk="1" hangingPunct="1">
              <a:spcAft>
                <a:spcPts val="600"/>
              </a:spcAft>
            </a:pPr>
            <a:r>
              <a:rPr lang="en-US" altLang="en-US" sz="2800" dirty="0"/>
              <a:t>Create a structured, longitudinal, person-centered </a:t>
            </a:r>
            <a:r>
              <a:rPr lang="en-US" altLang="en-US" sz="2800" u="sng" dirty="0"/>
              <a:t>eLTSS plan</a:t>
            </a:r>
            <a:r>
              <a:rPr lang="en-US" altLang="en-US" sz="2800" dirty="0"/>
              <a:t> that can be exchanged electronically across and between community-based information systems, clinical care systems and personal health record systems.</a:t>
            </a:r>
          </a:p>
        </p:txBody>
      </p:sp>
      <p:sp>
        <p:nvSpPr>
          <p:cNvPr id="46086" name="Slide Number Placeholder 1"/>
          <p:cNvSpPr>
            <a:spLocks noGrp="1"/>
          </p:cNvSpPr>
          <p:nvPr>
            <p:ph type="sldNum" sz="quarter" idx="11"/>
          </p:nvPr>
        </p:nvSpPr>
        <p:spPr bwMode="auto">
          <a:noFill/>
          <a:ln>
            <a:miter lim="800000"/>
            <a:headEnd/>
            <a:tailEnd/>
          </a:ln>
        </p:spPr>
        <p:txBody>
          <a:bodyPr/>
          <a:lstStyle/>
          <a:p>
            <a:fld id="{9E53D14A-B235-411C-91B9-43BC8A53E12D}" type="slidenum">
              <a:rPr lang="en-US" altLang="en-US" smtClean="0"/>
              <a:pPr/>
              <a:t>13</a:t>
            </a:fld>
            <a:endParaRPr lang="en-US" altLang="en-US"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itle 1"/>
          <p:cNvSpPr>
            <a:spLocks noGrp="1"/>
          </p:cNvSpPr>
          <p:nvPr>
            <p:ph type="title"/>
          </p:nvPr>
        </p:nvSpPr>
        <p:spPr>
          <a:xfrm>
            <a:off x="457200" y="85761"/>
            <a:ext cx="8229600" cy="1020763"/>
          </a:xfrm>
        </p:spPr>
        <p:txBody>
          <a:bodyPr/>
          <a:lstStyle/>
          <a:p>
            <a:r>
              <a:rPr lang="en-US" altLang="en-US" sz="3200" b="1" dirty="0" smtClean="0"/>
              <a:t>eLTSS Artifacts</a:t>
            </a:r>
            <a:endParaRPr lang="en-US" altLang="en-US" sz="3200" b="1" dirty="0"/>
          </a:p>
        </p:txBody>
      </p:sp>
      <p:sp>
        <p:nvSpPr>
          <p:cNvPr id="56323" name="Content Placeholder 2"/>
          <p:cNvSpPr>
            <a:spLocks noGrp="1"/>
          </p:cNvSpPr>
          <p:nvPr>
            <p:ph idx="1"/>
          </p:nvPr>
        </p:nvSpPr>
        <p:spPr>
          <a:xfrm>
            <a:off x="0" y="1159168"/>
            <a:ext cx="9144000" cy="4894263"/>
          </a:xfrm>
        </p:spPr>
        <p:txBody>
          <a:bodyPr/>
          <a:lstStyle/>
          <a:p>
            <a:pPr>
              <a:defRPr/>
            </a:pPr>
            <a:r>
              <a:rPr lang="en-US" altLang="en-US" sz="2200" dirty="0" smtClean="0"/>
              <a:t>Final published </a:t>
            </a:r>
            <a:r>
              <a:rPr lang="en-US" altLang="en-US" sz="2200" b="1" dirty="0"/>
              <a:t>Project </a:t>
            </a:r>
            <a:r>
              <a:rPr lang="en-US" altLang="en-US" sz="2200" b="1" dirty="0" smtClean="0"/>
              <a:t>Charter</a:t>
            </a:r>
            <a:r>
              <a:rPr lang="en-US" altLang="en-US" sz="2200" dirty="0" smtClean="0"/>
              <a:t>: </a:t>
            </a:r>
            <a:r>
              <a:rPr lang="en-US" altLang="en-US" sz="2000" dirty="0" smtClean="0">
                <a:hlinkClick r:id="rId3"/>
              </a:rPr>
              <a:t>http</a:t>
            </a:r>
            <a:r>
              <a:rPr lang="en-US" altLang="en-US" sz="2000" dirty="0">
                <a:hlinkClick r:id="rId3"/>
              </a:rPr>
              <a:t>://wiki.siframework.org/electronic+Long-Term+Services+and+Supports+%</a:t>
            </a:r>
            <a:r>
              <a:rPr lang="en-US" altLang="en-US" sz="2000" dirty="0" smtClean="0">
                <a:hlinkClick r:id="rId3"/>
              </a:rPr>
              <a:t>28eLTSS%29+Charter</a:t>
            </a:r>
            <a:endParaRPr lang="en-US" altLang="en-US" sz="2000" dirty="0"/>
          </a:p>
          <a:p>
            <a:pPr>
              <a:defRPr/>
            </a:pPr>
            <a:r>
              <a:rPr lang="en-US" altLang="en-US" sz="2200" b="1" dirty="0"/>
              <a:t>eLTSS </a:t>
            </a:r>
            <a:r>
              <a:rPr lang="en-US" altLang="en-US" sz="2200" b="1" dirty="0" smtClean="0"/>
              <a:t>Glossary</a:t>
            </a:r>
            <a:r>
              <a:rPr lang="en-US" altLang="en-US" sz="2200" dirty="0" smtClean="0"/>
              <a:t>:  </a:t>
            </a:r>
            <a:r>
              <a:rPr lang="en-US" altLang="en-US" sz="2000" dirty="0">
                <a:hlinkClick r:id="rId4"/>
              </a:rPr>
              <a:t>http://wiki.siframework.org/eLTSS+Glossary</a:t>
            </a:r>
            <a:endParaRPr lang="en-US" altLang="en-US" sz="2000" dirty="0"/>
          </a:p>
          <a:p>
            <a:pPr lvl="1">
              <a:defRPr/>
            </a:pPr>
            <a:r>
              <a:rPr lang="en-US" altLang="en-US" sz="2000" dirty="0"/>
              <a:t>The eLTSS Glossary is a working document containing eLTSS-relevant terms, abbreviations and definitions as defined by stakeholders</a:t>
            </a:r>
          </a:p>
          <a:p>
            <a:pPr>
              <a:spcBef>
                <a:spcPct val="0"/>
              </a:spcBef>
              <a:spcAft>
                <a:spcPts val="600"/>
              </a:spcAft>
            </a:pPr>
            <a:r>
              <a:rPr lang="en-US" altLang="en-US" sz="2200" dirty="0" smtClean="0"/>
              <a:t>Final published </a:t>
            </a:r>
            <a:r>
              <a:rPr lang="en-US" altLang="en-US" sz="2200" b="1" dirty="0" smtClean="0"/>
              <a:t>Use Case</a:t>
            </a:r>
            <a:r>
              <a:rPr lang="en-US" altLang="en-US" sz="2200" dirty="0" smtClean="0"/>
              <a:t>:  </a:t>
            </a:r>
            <a:r>
              <a:rPr lang="en-US" sz="2000" dirty="0" smtClean="0">
                <a:hlinkClick r:id="rId5"/>
              </a:rPr>
              <a:t>http://wiki.siframework.org/electronic+Long-Term+Services+and+Supports+%28eLTSS%29+Use+Case</a:t>
            </a:r>
            <a:r>
              <a:rPr lang="en-US" sz="2000" dirty="0" smtClean="0"/>
              <a:t> </a:t>
            </a:r>
          </a:p>
          <a:p>
            <a:pPr>
              <a:spcBef>
                <a:spcPct val="0"/>
              </a:spcBef>
              <a:spcAft>
                <a:spcPts val="600"/>
              </a:spcAft>
            </a:pPr>
            <a:r>
              <a:rPr lang="en-US" sz="2200" b="1" dirty="0" smtClean="0"/>
              <a:t>Pilot Artifacts</a:t>
            </a:r>
          </a:p>
          <a:p>
            <a:pPr lvl="1">
              <a:spcBef>
                <a:spcPct val="0"/>
              </a:spcBef>
              <a:spcAft>
                <a:spcPts val="600"/>
              </a:spcAft>
            </a:pPr>
            <a:r>
              <a:rPr lang="en-US" sz="2000" b="1" dirty="0" smtClean="0"/>
              <a:t>Pilot Starter Kit:  </a:t>
            </a:r>
            <a:r>
              <a:rPr lang="en-US" sz="2000" dirty="0" smtClean="0">
                <a:hlinkClick r:id="rId6"/>
              </a:rPr>
              <a:t>http://wiki.siframework.org/electronic+Long-Term+Services+and+Supports+%28eLTSS%29+Pilots#Pilot Starter Kit</a:t>
            </a:r>
            <a:r>
              <a:rPr lang="en-US" sz="2000" dirty="0" smtClean="0"/>
              <a:t> </a:t>
            </a:r>
          </a:p>
          <a:p>
            <a:pPr lvl="2">
              <a:spcBef>
                <a:spcPct val="0"/>
              </a:spcBef>
              <a:spcAft>
                <a:spcPts val="600"/>
              </a:spcAft>
            </a:pPr>
            <a:r>
              <a:rPr lang="en-US" sz="1600" dirty="0" smtClean="0"/>
              <a:t>The Pilot Starter Kit includes the Pilot Guide (consisting of a ReadMe overview, Functional Requirements Matrix/FRM and Tiered Approach), the Requirements Traceability Matrix (RTM), and Pilot Plan Templates</a:t>
            </a:r>
          </a:p>
          <a:p>
            <a:pPr lvl="1">
              <a:spcBef>
                <a:spcPct val="0"/>
              </a:spcBef>
              <a:spcAft>
                <a:spcPts val="600"/>
              </a:spcAft>
            </a:pPr>
            <a:r>
              <a:rPr lang="en-US" sz="2000" b="1" dirty="0" smtClean="0"/>
              <a:t>Pilot Resource Materials:  </a:t>
            </a:r>
            <a:r>
              <a:rPr lang="en-US" sz="2000" dirty="0" smtClean="0">
                <a:hlinkClick r:id="rId7"/>
              </a:rPr>
              <a:t>http://wiki.siframework.org/electronic+Long-Term+Services+and+Supports+%28eLTSS%29+Pilots#Pilot Resource Materials</a:t>
            </a:r>
            <a:r>
              <a:rPr lang="en-US" sz="2000" dirty="0" smtClean="0"/>
              <a:t> </a:t>
            </a:r>
          </a:p>
          <a:p>
            <a:pPr lvl="2">
              <a:spcBef>
                <a:spcPct val="0"/>
              </a:spcBef>
              <a:spcAft>
                <a:spcPts val="600"/>
              </a:spcAft>
            </a:pPr>
            <a:r>
              <a:rPr lang="en-US" sz="1600" dirty="0" smtClean="0"/>
              <a:t>Pilot Resource Materials include overview documentation, design process documentation, and the Domain Harmonization Matrix</a:t>
            </a:r>
          </a:p>
          <a:p>
            <a:pPr lvl="1">
              <a:defRPr/>
            </a:pPr>
            <a:endParaRPr lang="en-US" altLang="en-US" sz="2200" dirty="0"/>
          </a:p>
          <a:p>
            <a:pPr lvl="1">
              <a:defRPr/>
            </a:pPr>
            <a:endParaRPr lang="en-US" altLang="en-US" sz="2200" dirty="0"/>
          </a:p>
        </p:txBody>
      </p:sp>
      <p:sp>
        <p:nvSpPr>
          <p:cNvPr id="47108" name="Slide Number Placeholder 3"/>
          <p:cNvSpPr>
            <a:spLocks noGrp="1"/>
          </p:cNvSpPr>
          <p:nvPr>
            <p:ph type="sldNum" sz="quarter" idx="11"/>
          </p:nvPr>
        </p:nvSpPr>
        <p:spPr bwMode="auto">
          <a:noFill/>
          <a:ln>
            <a:miter lim="800000"/>
            <a:headEnd/>
            <a:tailEnd/>
          </a:ln>
        </p:spPr>
        <p:txBody>
          <a:bodyPr/>
          <a:lstStyle/>
          <a:p>
            <a:fld id="{137BFB02-FA63-4611-9745-BCF54F1239F9}" type="slidenum">
              <a:rPr lang="en-US" altLang="en-US" smtClean="0"/>
              <a:pPr/>
              <a:t>14</a:t>
            </a:fld>
            <a:endParaRPr lang="en-US" altLang="en-US"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81747"/>
            <a:ext cx="8229600" cy="1485900"/>
          </a:xfrm>
          <a:extLst/>
        </p:spPr>
        <p:txBody>
          <a:bodyPr rtlCol="0">
            <a:noAutofit/>
          </a:bodyPr>
          <a:lstStyle/>
          <a:p>
            <a:pPr marL="0" indent="0" algn="ctr" eaLnBrk="1" fontAlgn="auto" hangingPunct="1">
              <a:spcAft>
                <a:spcPts val="0"/>
              </a:spcAft>
              <a:buNone/>
              <a:defRPr/>
            </a:pPr>
            <a:r>
              <a:rPr lang="en-US" sz="4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a typeface="+mn-ea"/>
                <a:cs typeface="+mn-cs"/>
              </a:rPr>
              <a:t>eLTSS Pilot Guidance:</a:t>
            </a:r>
          </a:p>
          <a:p>
            <a:pPr marL="0" indent="0" algn="ctr" eaLnBrk="1" fontAlgn="auto" hangingPunct="1">
              <a:spcAft>
                <a:spcPts val="0"/>
              </a:spcAft>
              <a:buNone/>
              <a:defRPr/>
            </a:pPr>
            <a:r>
              <a:rPr lang="en-US" sz="4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a typeface="+mn-ea"/>
                <a:cs typeface="+mn-cs"/>
              </a:rPr>
              <a:t>Requirements Traceability Matrix (RTM) Walk Through</a:t>
            </a:r>
          </a:p>
        </p:txBody>
      </p:sp>
      <p:sp>
        <p:nvSpPr>
          <p:cNvPr id="58371" name="Slide Number Placeholder 1"/>
          <p:cNvSpPr>
            <a:spLocks noGrp="1"/>
          </p:cNvSpPr>
          <p:nvPr>
            <p:ph type="sldNum" sz="quarter" idx="11"/>
          </p:nvPr>
        </p:nvSpPr>
        <p:spPr bwMode="auto">
          <a:noFill/>
          <a:ln>
            <a:miter lim="800000"/>
            <a:headEnd/>
            <a:tailEnd/>
          </a:ln>
        </p:spPr>
        <p:txBody>
          <a:bodyPr/>
          <a:lstStyle/>
          <a:p>
            <a:fld id="{CDAA5160-C7C2-4288-861C-38EE826DB5DA}" type="slidenum">
              <a:rPr lang="en-US" altLang="en-US" smtClean="0"/>
              <a:pPr/>
              <a:t>15</a:t>
            </a:fld>
            <a:endParaRPr lang="en-US" altLang="en-US" dirty="0" smtClean="0"/>
          </a:p>
        </p:txBody>
      </p:sp>
    </p:spTree>
    <p:extLst>
      <p:ext uri="{BB962C8B-B14F-4D97-AF65-F5344CB8AC3E}">
        <p14:creationId xmlns:p14="http://schemas.microsoft.com/office/powerpoint/2010/main" xmlns="" val="28555203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62973" y="1163007"/>
            <a:ext cx="1447800" cy="1929253"/>
          </a:xfrm>
          <a:prstGeom prst="rect">
            <a:avLst/>
          </a:prstGeom>
          <a:solidFill>
            <a:schemeClr val="tx2">
              <a:lumMod val="40000"/>
              <a:lumOff val="6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300" b="1" dirty="0" smtClean="0">
                <a:solidFill>
                  <a:schemeClr val="tx1"/>
                </a:solidFill>
              </a:rPr>
              <a:t>Requirement Traceability matrix </a:t>
            </a:r>
          </a:p>
          <a:p>
            <a:pPr algn="ctr"/>
            <a:r>
              <a:rPr lang="en-US" sz="1200" dirty="0">
                <a:solidFill>
                  <a:schemeClr val="tx1"/>
                </a:solidFill>
              </a:rPr>
              <a:t>A</a:t>
            </a:r>
            <a:r>
              <a:rPr lang="en-US" sz="1200" dirty="0" smtClean="0">
                <a:solidFill>
                  <a:schemeClr val="tx1"/>
                </a:solidFill>
              </a:rPr>
              <a:t> checklist version of the FRM. Using this as a step by step guide will allow you to effectively complete the eLTSS pilot</a:t>
            </a:r>
            <a:endParaRPr lang="en-US" sz="1200" dirty="0">
              <a:solidFill>
                <a:schemeClr val="tx1"/>
              </a:solidFill>
            </a:endParaRPr>
          </a:p>
        </p:txBody>
      </p:sp>
      <p:pic>
        <p:nvPicPr>
          <p:cNvPr id="28" name="Picture 27"/>
          <p:cNvPicPr/>
          <p:nvPr/>
        </p:nvPicPr>
        <p:blipFill rotWithShape="1">
          <a:blip r:embed="rId2" cstate="print">
            <a:extLst>
              <a:ext uri="{28A0092B-C50C-407E-A947-70E740481C1C}">
                <a14:useLocalDpi xmlns:a14="http://schemas.microsoft.com/office/drawing/2010/main" xmlns="" val="0"/>
              </a:ext>
            </a:extLst>
          </a:blip>
          <a:srcRect l="30312" t="55339" r="50077" b="11913"/>
          <a:stretch/>
        </p:blipFill>
        <p:spPr bwMode="auto">
          <a:xfrm>
            <a:off x="1511318" y="1144093"/>
            <a:ext cx="2876414" cy="1944906"/>
          </a:xfrm>
          <a:prstGeom prst="rect">
            <a:avLst/>
          </a:prstGeom>
          <a:noFill/>
          <a:ln w="28575">
            <a:noFill/>
          </a:ln>
          <a:extLst>
            <a:ext uri="{53640926-AAD7-44D8-BBD7-CCE9431645EC}">
              <a14:shadowObscured xmlns:a14="http://schemas.microsoft.com/office/drawing/2010/main" xmlns=""/>
            </a:ext>
          </a:extLst>
        </p:spPr>
      </p:pic>
      <p:sp>
        <p:nvSpPr>
          <p:cNvPr id="2" name="Title 1"/>
          <p:cNvSpPr>
            <a:spLocks noGrp="1"/>
          </p:cNvSpPr>
          <p:nvPr>
            <p:ph type="title"/>
          </p:nvPr>
        </p:nvSpPr>
        <p:spPr>
          <a:xfrm>
            <a:off x="0" y="0"/>
            <a:ext cx="8310282" cy="1095802"/>
          </a:xfrm>
        </p:spPr>
        <p:txBody>
          <a:bodyPr/>
          <a:lstStyle/>
          <a:p>
            <a:r>
              <a:rPr lang="en-US" b="1" dirty="0" smtClean="0"/>
              <a:t/>
            </a:r>
            <a:br>
              <a:rPr lang="en-US" b="1" dirty="0" smtClean="0"/>
            </a:br>
            <a:r>
              <a:rPr lang="en-US" sz="2400" b="1" dirty="0" smtClean="0"/>
              <a:t>Mapping the RTM back to </a:t>
            </a:r>
            <a:r>
              <a:rPr lang="en-US" sz="2400" b="1" dirty="0" err="1" smtClean="0"/>
              <a:t>eLTSS</a:t>
            </a:r>
            <a:r>
              <a:rPr lang="en-US" sz="2400" b="1" dirty="0" smtClean="0"/>
              <a:t> Source Materials</a:t>
            </a:r>
            <a:r>
              <a:rPr lang="en-US" dirty="0"/>
              <a:t/>
            </a:r>
            <a:br>
              <a:rPr lang="en-US" dirty="0"/>
            </a:br>
            <a:endParaRPr lang="en-US" dirty="0"/>
          </a:p>
        </p:txBody>
      </p:sp>
      <p:sp>
        <p:nvSpPr>
          <p:cNvPr id="3" name="Content Placeholder 2"/>
          <p:cNvSpPr>
            <a:spLocks noGrp="1"/>
          </p:cNvSpPr>
          <p:nvPr>
            <p:ph idx="1"/>
          </p:nvPr>
        </p:nvSpPr>
        <p:spPr>
          <a:xfrm>
            <a:off x="0" y="5623263"/>
            <a:ext cx="9068696" cy="4942823"/>
          </a:xfrm>
        </p:spPr>
        <p:txBody>
          <a:bodyPr/>
          <a:lstStyle/>
          <a:p>
            <a:r>
              <a:rPr lang="en-US" b="1" dirty="0">
                <a:solidFill>
                  <a:schemeClr val="bg1"/>
                </a:solidFill>
              </a:rPr>
              <a:t>All the eLTSS artifacts are connected and can be used to complete the RTM </a:t>
            </a:r>
            <a:endParaRPr lang="en-US" dirty="0">
              <a:solidFill>
                <a:schemeClr val="bg1"/>
              </a:solidFill>
            </a:endParaRPr>
          </a:p>
          <a:p>
            <a:pPr marL="0" indent="0">
              <a:buNone/>
            </a:pPr>
            <a:endParaRPr lang="en-US"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16</a:t>
            </a:fld>
            <a:endParaRPr lang="en-US" altLang="en-US" dirty="0"/>
          </a:p>
        </p:txBody>
      </p:sp>
      <p:sp>
        <p:nvSpPr>
          <p:cNvPr id="44" name="Rectangle 43"/>
          <p:cNvSpPr/>
          <p:nvPr/>
        </p:nvSpPr>
        <p:spPr>
          <a:xfrm>
            <a:off x="1369851" y="5153669"/>
            <a:ext cx="6312683" cy="149047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p:cNvSpPr/>
          <p:nvPr/>
        </p:nvSpPr>
        <p:spPr>
          <a:xfrm>
            <a:off x="1364385" y="3495258"/>
            <a:ext cx="6234187" cy="144848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73904" y="1160042"/>
            <a:ext cx="4334107" cy="194685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p:cNvSpPr/>
          <p:nvPr/>
        </p:nvSpPr>
        <p:spPr>
          <a:xfrm>
            <a:off x="4554945" y="1207071"/>
            <a:ext cx="4465954" cy="198379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p:cNvGrpSpPr/>
          <p:nvPr/>
        </p:nvGrpSpPr>
        <p:grpSpPr>
          <a:xfrm>
            <a:off x="0" y="1226077"/>
            <a:ext cx="9093654" cy="5393836"/>
            <a:chOff x="44441" y="699116"/>
            <a:chExt cx="9093654" cy="5393836"/>
          </a:xfrm>
        </p:grpSpPr>
        <p:pic>
          <p:nvPicPr>
            <p:cNvPr id="6" name="Picture 5"/>
            <p:cNvPicPr/>
            <p:nvPr/>
          </p:nvPicPr>
          <p:blipFill rotWithShape="1">
            <a:blip r:embed="rId3" cstate="print">
              <a:extLst>
                <a:ext uri="{28A0092B-C50C-407E-A947-70E740481C1C}">
                  <a14:useLocalDpi xmlns:a14="http://schemas.microsoft.com/office/drawing/2010/main" xmlns="" val="0"/>
                </a:ext>
              </a:extLst>
            </a:blip>
            <a:srcRect t="12418" r="48244" b="42262"/>
            <a:stretch/>
          </p:blipFill>
          <p:spPr bwMode="auto">
            <a:xfrm>
              <a:off x="3066288" y="2992218"/>
              <a:ext cx="4553712" cy="1404522"/>
            </a:xfrm>
            <a:prstGeom prst="rect">
              <a:avLst/>
            </a:prstGeom>
            <a:ln w="28575">
              <a:noFill/>
            </a:ln>
            <a:extLst>
              <a:ext uri="{53640926-AAD7-44D8-BBD7-CCE9431645EC}">
                <a14:shadowObscured xmlns:a14="http://schemas.microsoft.com/office/drawing/2010/main" xmlns=""/>
              </a:ext>
            </a:extLst>
          </p:spPr>
        </p:pic>
        <p:pic>
          <p:nvPicPr>
            <p:cNvPr id="7" name="Picture 6"/>
            <p:cNvPicPr/>
            <p:nvPr/>
          </p:nvPicPr>
          <p:blipFill rotWithShape="1">
            <a:blip r:embed="rId4" cstate="print">
              <a:extLst>
                <a:ext uri="{28A0092B-C50C-407E-A947-70E740481C1C}">
                  <a14:useLocalDpi xmlns:a14="http://schemas.microsoft.com/office/drawing/2010/main" xmlns="" val="0"/>
                </a:ext>
              </a:extLst>
            </a:blip>
            <a:srcRect l="29510" t="18223" r="34197" b="46536"/>
            <a:stretch/>
          </p:blipFill>
          <p:spPr bwMode="auto">
            <a:xfrm>
              <a:off x="4616061" y="699116"/>
              <a:ext cx="2966941" cy="1929384"/>
            </a:xfrm>
            <a:prstGeom prst="rect">
              <a:avLst/>
            </a:prstGeom>
            <a:solidFill>
              <a:schemeClr val="tx2"/>
            </a:solidFill>
            <a:ln w="28575">
              <a:noFill/>
            </a:ln>
            <a:extLst>
              <a:ext uri="{53640926-AAD7-44D8-BBD7-CCE9431645EC}">
                <a14:shadowObscured xmlns:a14="http://schemas.microsoft.com/office/drawing/2010/main" xmlns=""/>
              </a:ext>
            </a:extLst>
          </p:spPr>
        </p:pic>
        <p:pic>
          <p:nvPicPr>
            <p:cNvPr id="10" name="Picture 9"/>
            <p:cNvPicPr/>
            <p:nvPr/>
          </p:nvPicPr>
          <p:blipFill rotWithShape="1">
            <a:blip r:embed="rId5" cstate="print">
              <a:extLst>
                <a:ext uri="{28A0092B-C50C-407E-A947-70E740481C1C}">
                  <a14:useLocalDpi xmlns:a14="http://schemas.microsoft.com/office/drawing/2010/main" xmlns="" val="0"/>
                </a:ext>
              </a:extLst>
            </a:blip>
            <a:srcRect l="14667" t="16136" r="67715" b="81088"/>
            <a:stretch/>
          </p:blipFill>
          <p:spPr bwMode="auto">
            <a:xfrm>
              <a:off x="3066288" y="4648200"/>
              <a:ext cx="4629912" cy="366972"/>
            </a:xfrm>
            <a:prstGeom prst="rect">
              <a:avLst/>
            </a:prstGeom>
            <a:noFill/>
            <a:ln>
              <a:solidFill>
                <a:schemeClr val="tx2"/>
              </a:solidFill>
            </a:ln>
            <a:extLst>
              <a:ext uri="{53640926-AAD7-44D8-BBD7-CCE9431645EC}">
                <a14:shadowObscured xmlns:a14="http://schemas.microsoft.com/office/drawing/2010/main" xmlns=""/>
              </a:ext>
            </a:extLst>
          </p:spPr>
        </p:pic>
        <p:sp>
          <p:nvSpPr>
            <p:cNvPr id="11" name="Rectangle 10"/>
            <p:cNvSpPr/>
            <p:nvPr/>
          </p:nvSpPr>
          <p:spPr>
            <a:xfrm>
              <a:off x="4611205" y="1388709"/>
              <a:ext cx="2595658" cy="533400"/>
            </a:xfrm>
            <a:prstGeom prst="rect">
              <a:avLst/>
            </a:prstGeom>
            <a:noFill/>
            <a:ln w="38100" cmpd="sng">
              <a:solidFill>
                <a:srgbClr val="FFFF00"/>
              </a:solidFill>
            </a:ln>
            <a:effectLst>
              <a:glow rad="63500">
                <a:schemeClr val="tx1">
                  <a:alpha val="40000"/>
                </a:schemeClr>
              </a:glow>
            </a:effectLst>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3" name="Picture 12"/>
            <p:cNvPicPr/>
            <p:nvPr/>
          </p:nvPicPr>
          <p:blipFill rotWithShape="1">
            <a:blip r:embed="rId5" cstate="print">
              <a:extLst>
                <a:ext uri="{28A0092B-C50C-407E-A947-70E740481C1C}">
                  <a14:useLocalDpi xmlns:a14="http://schemas.microsoft.com/office/drawing/2010/main" xmlns="" val="0"/>
                </a:ext>
              </a:extLst>
            </a:blip>
            <a:srcRect l="14668" t="75402" r="67786" b="7479"/>
            <a:stretch/>
          </p:blipFill>
          <p:spPr bwMode="auto">
            <a:xfrm>
              <a:off x="3066288" y="4996032"/>
              <a:ext cx="4629912" cy="1096920"/>
            </a:xfrm>
            <a:prstGeom prst="rect">
              <a:avLst/>
            </a:prstGeom>
            <a:noFill/>
            <a:ln w="9525" cap="flat" cmpd="sng" algn="ctr">
              <a:solidFill>
                <a:schemeClr val="tx2"/>
              </a:solidFill>
              <a:prstDash val="solid"/>
              <a:round/>
              <a:headEnd type="none" w="med" len="med"/>
              <a:tailEnd type="none" w="med" len="med"/>
            </a:ln>
            <a:extLst>
              <a:ext uri="{53640926-AAD7-44D8-BBD7-CCE9431645EC}">
                <a14:shadowObscured xmlns:a14="http://schemas.microsoft.com/office/drawing/2010/main" xmlns=""/>
              </a:ext>
            </a:extLst>
          </p:spPr>
        </p:pic>
        <p:sp>
          <p:nvSpPr>
            <p:cNvPr id="14" name="Rectangle 13"/>
            <p:cNvSpPr/>
            <p:nvPr/>
          </p:nvSpPr>
          <p:spPr>
            <a:xfrm>
              <a:off x="4754052" y="4648200"/>
              <a:ext cx="990600" cy="1444752"/>
            </a:xfrm>
            <a:prstGeom prst="rect">
              <a:avLst/>
            </a:prstGeom>
            <a:noFill/>
            <a:ln w="38100" cmpd="sng">
              <a:solidFill>
                <a:srgbClr val="FFFF00"/>
              </a:solidFill>
            </a:ln>
            <a:effectLst>
              <a:glow rad="63500">
                <a:schemeClr val="tx1">
                  <a:alpha val="40000"/>
                </a:schemeClr>
              </a:glow>
            </a:effectLst>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6" name="Rectangle 15"/>
            <p:cNvSpPr/>
            <p:nvPr/>
          </p:nvSpPr>
          <p:spPr>
            <a:xfrm>
              <a:off x="1447800" y="3010282"/>
              <a:ext cx="1618488" cy="1383410"/>
            </a:xfrm>
            <a:prstGeom prst="rect">
              <a:avLst/>
            </a:prstGeom>
            <a:solidFill>
              <a:schemeClr val="tx2">
                <a:lumMod val="40000"/>
                <a:lumOff val="60000"/>
              </a:schemeClr>
            </a:solidFill>
            <a:ln>
              <a:solidFill>
                <a:schemeClr val="tx2">
                  <a:lumMod val="40000"/>
                  <a:lumOff val="6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00" b="1" dirty="0" smtClean="0">
                  <a:solidFill>
                    <a:srgbClr val="000000"/>
                  </a:solidFill>
                </a:rPr>
                <a:t>Functional Requirement Matrix </a:t>
              </a:r>
            </a:p>
            <a:p>
              <a:pPr algn="ctr"/>
              <a:r>
                <a:rPr lang="en-US" sz="1200" dirty="0" smtClean="0">
                  <a:solidFill>
                    <a:srgbClr val="000000"/>
                  </a:solidFill>
                </a:rPr>
                <a:t>A tool to help identify the functions and activities that will be piloted and tested </a:t>
              </a:r>
              <a:endParaRPr lang="en-US" sz="1200" dirty="0">
                <a:solidFill>
                  <a:srgbClr val="000000"/>
                </a:solidFill>
              </a:endParaRPr>
            </a:p>
          </p:txBody>
        </p:sp>
        <p:sp>
          <p:nvSpPr>
            <p:cNvPr id="17" name="Rectangle 16"/>
            <p:cNvSpPr/>
            <p:nvPr/>
          </p:nvSpPr>
          <p:spPr>
            <a:xfrm>
              <a:off x="1427369" y="4648200"/>
              <a:ext cx="1618488" cy="1444752"/>
            </a:xfrm>
            <a:prstGeom prst="rect">
              <a:avLst/>
            </a:prstGeom>
            <a:solidFill>
              <a:schemeClr val="tx2">
                <a:lumMod val="40000"/>
                <a:lumOff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300" b="1" dirty="0" smtClean="0">
                  <a:solidFill>
                    <a:srgbClr val="000000"/>
                  </a:solidFill>
                </a:rPr>
                <a:t>Use Case </a:t>
              </a:r>
            </a:p>
            <a:p>
              <a:pPr algn="ctr"/>
              <a:r>
                <a:rPr lang="en-US" sz="1200" dirty="0">
                  <a:solidFill>
                    <a:srgbClr val="000000"/>
                  </a:solidFill>
                </a:rPr>
                <a:t>F</a:t>
              </a:r>
              <a:r>
                <a:rPr lang="en-US" sz="1200" dirty="0" smtClean="0">
                  <a:solidFill>
                    <a:srgbClr val="000000"/>
                  </a:solidFill>
                </a:rPr>
                <a:t>oundation for identifying &amp; specifying the standards required to support data exchanges</a:t>
              </a:r>
              <a:endParaRPr lang="en-US" sz="1200" dirty="0">
                <a:solidFill>
                  <a:srgbClr val="000000"/>
                </a:solidFill>
              </a:endParaRPr>
            </a:p>
          </p:txBody>
        </p:sp>
        <p:sp>
          <p:nvSpPr>
            <p:cNvPr id="18" name="Rectangle 17"/>
            <p:cNvSpPr/>
            <p:nvPr/>
          </p:nvSpPr>
          <p:spPr>
            <a:xfrm>
              <a:off x="7590537" y="709520"/>
              <a:ext cx="1447800" cy="1929252"/>
            </a:xfrm>
            <a:prstGeom prst="rect">
              <a:avLst/>
            </a:prstGeom>
            <a:solidFill>
              <a:schemeClr val="tx2">
                <a:lumMod val="40000"/>
                <a:lumOff val="60000"/>
              </a:schemeClr>
            </a:solidFill>
            <a:ln>
              <a:solidFill>
                <a:schemeClr val="tx2">
                  <a:lumMod val="40000"/>
                  <a:lumOff val="60000"/>
                </a:schemeClr>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300" b="1" dirty="0" smtClean="0">
                  <a:solidFill>
                    <a:srgbClr val="000000"/>
                  </a:solidFill>
                </a:rPr>
                <a:t>Pilot Planning Presentation </a:t>
              </a:r>
              <a:r>
                <a:rPr lang="en-US" sz="1200" dirty="0">
                  <a:solidFill>
                    <a:srgbClr val="000000"/>
                  </a:solidFill>
                </a:rPr>
                <a:t>H</a:t>
              </a:r>
              <a:r>
                <a:rPr lang="en-US" sz="1200" dirty="0" smtClean="0">
                  <a:solidFill>
                    <a:srgbClr val="000000"/>
                  </a:solidFill>
                </a:rPr>
                <a:t>ighlights the goals and activities found in the RTM and FRM and helps organizations plan their pilot work</a:t>
              </a:r>
              <a:endParaRPr lang="en-US" sz="1200" dirty="0">
                <a:solidFill>
                  <a:srgbClr val="000000"/>
                </a:solidFill>
              </a:endParaRPr>
            </a:p>
          </p:txBody>
        </p:sp>
        <p:cxnSp>
          <p:nvCxnSpPr>
            <p:cNvPr id="19" name="Elbow Connector 18"/>
            <p:cNvCxnSpPr>
              <a:endCxn id="11" idx="2"/>
            </p:cNvCxnSpPr>
            <p:nvPr/>
          </p:nvCxnSpPr>
          <p:spPr>
            <a:xfrm rot="10800000">
              <a:off x="5909035" y="1922109"/>
              <a:ext cx="2374191" cy="972714"/>
            </a:xfrm>
            <a:prstGeom prst="bentConnector2">
              <a:avLst/>
            </a:prstGeom>
            <a:ln w="28575">
              <a:solidFill>
                <a:srgbClr val="FFFF00"/>
              </a:solidFill>
              <a:tailEnd type="arrow"/>
            </a:ln>
            <a:effectLst>
              <a:glow rad="63500">
                <a:schemeClr val="tx1">
                  <a:alpha val="40000"/>
                </a:schemeClr>
              </a:glow>
            </a:effectLst>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7766495" y="3041086"/>
              <a:ext cx="1371600" cy="2031325"/>
            </a:xfrm>
            <a:prstGeom prst="rect">
              <a:avLst/>
            </a:prstGeom>
          </p:spPr>
          <p:txBody>
            <a:bodyPr wrap="square">
              <a:spAutoFit/>
            </a:bodyPr>
            <a:lstStyle/>
            <a:p>
              <a:r>
                <a:rPr lang="en-US" b="1" dirty="0" smtClean="0"/>
                <a:t>You can find the answer to this question by looking at these 3 documents. </a:t>
              </a:r>
              <a:endParaRPr lang="en-US" dirty="0"/>
            </a:p>
          </p:txBody>
        </p:sp>
        <p:sp>
          <p:nvSpPr>
            <p:cNvPr id="25" name="Rectangle 24"/>
            <p:cNvSpPr/>
            <p:nvPr/>
          </p:nvSpPr>
          <p:spPr>
            <a:xfrm>
              <a:off x="44441" y="3304360"/>
              <a:ext cx="1371600" cy="1938992"/>
            </a:xfrm>
            <a:prstGeom prst="rect">
              <a:avLst/>
            </a:prstGeom>
          </p:spPr>
          <p:txBody>
            <a:bodyPr wrap="square">
              <a:spAutoFit/>
            </a:bodyPr>
            <a:lstStyle/>
            <a:p>
              <a:r>
                <a:rPr lang="en-US" sz="2400" b="1" dirty="0"/>
                <a:t>Let’s start with this question </a:t>
              </a:r>
              <a:r>
                <a:rPr lang="en-US" sz="2400" b="1" dirty="0" smtClean="0"/>
                <a:t>here.</a:t>
              </a:r>
              <a:endParaRPr lang="en-US" sz="2400" dirty="0"/>
            </a:p>
          </p:txBody>
        </p:sp>
        <p:cxnSp>
          <p:nvCxnSpPr>
            <p:cNvPr id="26" name="Elbow Connector 25"/>
            <p:cNvCxnSpPr>
              <a:endCxn id="10" idx="0"/>
            </p:cNvCxnSpPr>
            <p:nvPr/>
          </p:nvCxnSpPr>
          <p:spPr>
            <a:xfrm rot="10800000">
              <a:off x="5381245" y="4648201"/>
              <a:ext cx="2943961" cy="608283"/>
            </a:xfrm>
            <a:prstGeom prst="bentConnector4">
              <a:avLst>
                <a:gd name="adj1" fmla="val 18883"/>
                <a:gd name="adj2" fmla="val 118600"/>
              </a:avLst>
            </a:prstGeom>
            <a:ln w="28575">
              <a:solidFill>
                <a:srgbClr val="FFFF00"/>
              </a:solidFill>
              <a:tailEnd type="arrow"/>
            </a:ln>
            <a:effectLst>
              <a:glow rad="63500">
                <a:schemeClr val="tx1">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0" name="Elbow Connector 19"/>
            <p:cNvCxnSpPr>
              <a:endCxn id="29" idx="2"/>
            </p:cNvCxnSpPr>
            <p:nvPr/>
          </p:nvCxnSpPr>
          <p:spPr>
            <a:xfrm rot="5400000" flipH="1" flipV="1">
              <a:off x="490744" y="1147987"/>
              <a:ext cx="2318618" cy="2098727"/>
            </a:xfrm>
            <a:prstGeom prst="bentConnector3">
              <a:avLst>
                <a:gd name="adj1" fmla="val 26460"/>
              </a:avLst>
            </a:prstGeom>
            <a:ln w="28575">
              <a:solidFill>
                <a:srgbClr val="E46C0A"/>
              </a:solidFill>
              <a:tailEnd type="arrow"/>
            </a:ln>
            <a:effectLst>
              <a:glow rad="63500">
                <a:schemeClr val="tx1">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7" name="Elbow Connector 26"/>
            <p:cNvCxnSpPr>
              <a:stCxn id="24" idx="1"/>
              <a:endCxn id="9" idx="3"/>
            </p:cNvCxnSpPr>
            <p:nvPr/>
          </p:nvCxnSpPr>
          <p:spPr>
            <a:xfrm rot="10800000">
              <a:off x="7010401" y="3808779"/>
              <a:ext cx="756095" cy="247970"/>
            </a:xfrm>
            <a:prstGeom prst="bentConnector3">
              <a:avLst>
                <a:gd name="adj1" fmla="val 50000"/>
              </a:avLst>
            </a:prstGeom>
            <a:ln w="28575">
              <a:solidFill>
                <a:srgbClr val="FFFF00"/>
              </a:solidFill>
              <a:tailEnd type="arrow"/>
            </a:ln>
            <a:effectLst>
              <a:glow rad="63500">
                <a:schemeClr val="tx1">
                  <a:alpha val="40000"/>
                </a:schemeClr>
              </a:glow>
            </a:effectLst>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6256020" y="3220818"/>
              <a:ext cx="754380" cy="1175922"/>
            </a:xfrm>
            <a:prstGeom prst="rect">
              <a:avLst/>
            </a:prstGeom>
            <a:noFill/>
            <a:ln w="28575">
              <a:solidFill>
                <a:srgbClr val="FFFF00"/>
              </a:solidFill>
            </a:ln>
            <a:effectLst>
              <a:glow rad="63500">
                <a:schemeClr val="tx1">
                  <a:alpha val="40000"/>
                </a:schemeClr>
              </a:glow>
            </a:effectLst>
          </p:spPr>
          <p:style>
            <a:lnRef idx="2">
              <a:schemeClr val="accent5"/>
            </a:lnRef>
            <a:fillRef idx="1">
              <a:schemeClr val="lt1"/>
            </a:fillRef>
            <a:effectRef idx="0">
              <a:schemeClr val="accent5"/>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29" name="Rectangle 28"/>
          <p:cNvSpPr/>
          <p:nvPr/>
        </p:nvSpPr>
        <p:spPr>
          <a:xfrm>
            <a:off x="1473876" y="1144532"/>
            <a:ext cx="2362200" cy="420470"/>
          </a:xfrm>
          <a:prstGeom prst="rect">
            <a:avLst/>
          </a:prstGeom>
          <a:noFill/>
          <a:ln w="38100" cmpd="sng">
            <a:solidFill>
              <a:schemeClr val="accent6">
                <a:lumMod val="75000"/>
              </a:schemeClr>
            </a:solidFill>
          </a:ln>
          <a:effectLst>
            <a:glow rad="63500">
              <a:schemeClr val="tx1">
                <a:alpha val="40000"/>
              </a:schemeClr>
            </a:glow>
          </a:effectLst>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extLst>
      <p:ext uri="{BB962C8B-B14F-4D97-AF65-F5344CB8AC3E}">
        <p14:creationId xmlns:p14="http://schemas.microsoft.com/office/powerpoint/2010/main" xmlns="" val="27580471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7714" y="85797"/>
            <a:ext cx="8469086" cy="1020762"/>
          </a:xfrm>
        </p:spPr>
        <p:txBody>
          <a:bodyPr/>
          <a:lstStyle/>
          <a:p>
            <a:r>
              <a:rPr lang="en-US" b="1" dirty="0" smtClean="0"/>
              <a:t>Participating TEFT </a:t>
            </a:r>
            <a:r>
              <a:rPr lang="en-US" b="1" dirty="0" smtClean="0"/>
              <a:t>Grantees</a:t>
            </a:r>
            <a:r>
              <a:rPr lang="en-US" b="1" dirty="0" smtClean="0"/>
              <a:t/>
            </a:r>
            <a:br>
              <a:rPr lang="en-US" b="1" dirty="0" smtClean="0"/>
            </a:br>
            <a:r>
              <a:rPr lang="en-US" b="1" dirty="0" smtClean="0"/>
              <a:t>Pilot Activities </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17</a:t>
            </a:fld>
            <a:endParaRPr lang="en-US" altLang="en-US" dirty="0"/>
          </a:p>
        </p:txBody>
      </p:sp>
      <p:graphicFrame>
        <p:nvGraphicFramePr>
          <p:cNvPr id="6" name="Content Placeholder 4"/>
          <p:cNvGraphicFramePr>
            <a:graphicFrameLocks noGrp="1"/>
          </p:cNvGraphicFramePr>
          <p:nvPr>
            <p:ph idx="1"/>
            <p:extLst>
              <p:ext uri="{D42A27DB-BD31-4B8C-83A1-F6EECF244321}">
                <p14:modId xmlns:p14="http://schemas.microsoft.com/office/powerpoint/2010/main" xmlns="" val="470684258"/>
              </p:ext>
            </p:extLst>
          </p:nvPr>
        </p:nvGraphicFramePr>
        <p:xfrm>
          <a:off x="114301" y="1527807"/>
          <a:ext cx="8943973" cy="4701952"/>
        </p:xfrm>
        <a:graphic>
          <a:graphicData uri="http://schemas.openxmlformats.org/drawingml/2006/table">
            <a:tbl>
              <a:tblPr firstRow="1" bandRow="1">
                <a:tableStyleId>{5C22544A-7EE6-4342-B048-85BDC9FD1C3A}</a:tableStyleId>
              </a:tblPr>
              <a:tblGrid>
                <a:gridCol w="2624338"/>
                <a:gridCol w="713974"/>
                <a:gridCol w="924608"/>
                <a:gridCol w="917853"/>
                <a:gridCol w="1203408"/>
                <a:gridCol w="1481596"/>
                <a:gridCol w="1078196"/>
              </a:tblGrid>
              <a:tr h="466882">
                <a:tc rowSpan="2">
                  <a:txBody>
                    <a:bodyPr/>
                    <a:lstStyle/>
                    <a:p>
                      <a:r>
                        <a:rPr lang="en-US" sz="1400" dirty="0" smtClean="0">
                          <a:solidFill>
                            <a:schemeClr val="tx1"/>
                          </a:solidFill>
                        </a:rPr>
                        <a:t>Non</a:t>
                      </a:r>
                      <a:r>
                        <a:rPr lang="en-US" sz="1400" baseline="0" dirty="0" smtClean="0">
                          <a:solidFill>
                            <a:schemeClr val="tx1"/>
                          </a:solidFill>
                        </a:rPr>
                        <a:t> TEFT </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r>
                        <a:rPr lang="en-US" sz="1400" dirty="0" smtClean="0">
                          <a:solidFill>
                            <a:schemeClr val="tx1"/>
                          </a:solidFill>
                        </a:rPr>
                        <a:t>Tier</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r>
                        <a:rPr lang="en-US" sz="1400" dirty="0" smtClean="0">
                          <a:solidFill>
                            <a:schemeClr val="tx1"/>
                          </a:solidFill>
                        </a:rPr>
                        <a:t>User</a:t>
                      </a:r>
                      <a:r>
                        <a:rPr lang="en-US" sz="1400" baseline="0" dirty="0" smtClean="0">
                          <a:solidFill>
                            <a:schemeClr val="tx1"/>
                          </a:solidFill>
                        </a:rPr>
                        <a:t> Story</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r>
                        <a:rPr lang="en-US" sz="1400" dirty="0" smtClean="0">
                          <a:solidFill>
                            <a:schemeClr val="tx1"/>
                          </a:solidFill>
                        </a:rPr>
                        <a:t>Activity</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r>
              <a:tr h="553778">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r>
                        <a:rPr lang="en-US" sz="1200" dirty="0" smtClean="0">
                          <a:solidFill>
                            <a:schemeClr val="tx1"/>
                          </a:solidFill>
                        </a:rPr>
                        <a:t>Create</a:t>
                      </a:r>
                      <a:r>
                        <a:rPr lang="en-US" sz="1200" baseline="0" dirty="0" smtClean="0">
                          <a:solidFill>
                            <a:schemeClr val="tx1"/>
                          </a:solidFill>
                        </a:rPr>
                        <a:t> Plan</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396"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Access,</a:t>
                      </a:r>
                      <a:r>
                        <a:rPr lang="en-US" sz="1200" baseline="0" dirty="0" smtClean="0">
                          <a:solidFill>
                            <a:schemeClr val="tx1"/>
                          </a:solidFill>
                        </a:rPr>
                        <a:t> View, Review</a:t>
                      </a:r>
                      <a:endParaRPr lang="en-US" sz="1200" dirty="0" smtClean="0">
                        <a:solidFill>
                          <a:schemeClr val="tx1"/>
                        </a:solidFill>
                      </a:endParaRPr>
                    </a:p>
                    <a:p>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396"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Approve/Authorize</a:t>
                      </a:r>
                      <a:r>
                        <a:rPr lang="en-US" sz="1200" baseline="0" dirty="0" smtClean="0">
                          <a:solidFill>
                            <a:schemeClr val="tx1"/>
                          </a:solidFill>
                        </a:rPr>
                        <a:t> Plan/Services </a:t>
                      </a:r>
                      <a:endParaRPr lang="en-US" sz="1200" dirty="0" smtClean="0">
                        <a:solidFill>
                          <a:schemeClr val="tx1"/>
                        </a:solidFill>
                      </a:endParaRPr>
                    </a:p>
                    <a:p>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396"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Update</a:t>
                      </a:r>
                      <a:r>
                        <a:rPr lang="en-US" sz="1200" baseline="0" dirty="0" smtClean="0">
                          <a:solidFill>
                            <a:schemeClr val="tx1"/>
                          </a:solidFill>
                        </a:rPr>
                        <a:t> Plan</a:t>
                      </a:r>
                    </a:p>
                    <a:p>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570">
                <a:tc>
                  <a:txBody>
                    <a:bodyPr/>
                    <a:lstStyle/>
                    <a:p>
                      <a:r>
                        <a:rPr lang="en-US" sz="1600" dirty="0" smtClean="0">
                          <a:solidFill>
                            <a:schemeClr val="tx1"/>
                          </a:solidFill>
                        </a:rPr>
                        <a:t>Arizona</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570">
                <a:tc>
                  <a:txBody>
                    <a:bodyPr/>
                    <a:lstStyle/>
                    <a:p>
                      <a:r>
                        <a:rPr lang="en-US" sz="1600" dirty="0" smtClean="0">
                          <a:solidFill>
                            <a:schemeClr val="tx1"/>
                          </a:solidFill>
                        </a:rPr>
                        <a:t>Colorado</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570">
                <a:tc>
                  <a:txBody>
                    <a:bodyPr/>
                    <a:lstStyle/>
                    <a:p>
                      <a:pPr marL="0" marR="0" indent="0" algn="l" defTabSz="914396"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Connecticut</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570">
                <a:tc>
                  <a:txBody>
                    <a:bodyPr/>
                    <a:lstStyle/>
                    <a:p>
                      <a:r>
                        <a:rPr lang="en-US" sz="1600" dirty="0" smtClean="0">
                          <a:solidFill>
                            <a:schemeClr val="tx1"/>
                          </a:solidFill>
                        </a:rPr>
                        <a:t>Georgia</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TBD</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rPr>
                        <a:t>TBD</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rPr>
                        <a:t>TBD</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rPr>
                        <a:t>TBD</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rPr>
                        <a:t>TBD</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570">
                <a:tc>
                  <a:txBody>
                    <a:bodyPr/>
                    <a:lstStyle/>
                    <a:p>
                      <a:r>
                        <a:rPr lang="en-US" sz="1600" dirty="0" smtClean="0">
                          <a:solidFill>
                            <a:schemeClr val="tx1"/>
                          </a:solidFill>
                        </a:rPr>
                        <a:t>Kentucky</a:t>
                      </a:r>
                      <a:r>
                        <a:rPr lang="en-US" sz="1600" baseline="0" dirty="0" smtClean="0">
                          <a:solidFill>
                            <a:schemeClr val="tx1"/>
                          </a:solidFill>
                        </a:rPr>
                        <a:t>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r>
                        <a:rPr lang="en-US" sz="1600" baseline="0" dirty="0" smtClean="0">
                          <a:solidFill>
                            <a:schemeClr val="tx1"/>
                          </a:solidFill>
                        </a:rPr>
                        <a:t>  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570">
                <a:tc>
                  <a:txBody>
                    <a:bodyPr/>
                    <a:lstStyle/>
                    <a:p>
                      <a:r>
                        <a:rPr lang="en-US" sz="1600" dirty="0" smtClean="0">
                          <a:solidFill>
                            <a:schemeClr val="tx1"/>
                          </a:solidFill>
                        </a:rPr>
                        <a:t>Maryland</a:t>
                      </a:r>
                      <a:r>
                        <a:rPr lang="en-US" sz="1600" baseline="0" dirty="0" smtClean="0">
                          <a:solidFill>
                            <a:schemeClr val="tx1"/>
                          </a:solidFill>
                        </a:rPr>
                        <a:t>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513570">
                <a:tc>
                  <a:txBody>
                    <a:bodyPr/>
                    <a:lstStyle/>
                    <a:p>
                      <a:r>
                        <a:rPr lang="en-US" sz="1600" dirty="0" smtClean="0">
                          <a:solidFill>
                            <a:schemeClr val="tx1"/>
                          </a:solidFill>
                        </a:rPr>
                        <a:t>Minnesota</a:t>
                      </a:r>
                      <a:r>
                        <a:rPr lang="en-US" sz="1600" baseline="0" dirty="0" smtClean="0">
                          <a:solidFill>
                            <a:schemeClr val="tx1"/>
                          </a:solidFill>
                        </a:rPr>
                        <a:t>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5" name="Rectangle 4"/>
          <p:cNvSpPr/>
          <p:nvPr/>
        </p:nvSpPr>
        <p:spPr>
          <a:xfrm>
            <a:off x="89429" y="1511464"/>
            <a:ext cx="8978480" cy="472332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94092128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5050" y="85797"/>
            <a:ext cx="8229600" cy="1020762"/>
          </a:xfrm>
        </p:spPr>
        <p:txBody>
          <a:bodyPr/>
          <a:lstStyle/>
          <a:p>
            <a:r>
              <a:rPr lang="en-US" b="1" dirty="0" smtClean="0"/>
              <a:t>Participating  Non TEFT Organizations</a:t>
            </a:r>
            <a:br>
              <a:rPr lang="en-US" b="1" dirty="0" smtClean="0"/>
            </a:br>
            <a:r>
              <a:rPr lang="en-US" b="1" dirty="0" smtClean="0"/>
              <a:t>Pilot Activities</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18</a:t>
            </a:fld>
            <a:endParaRPr lang="en-US" alt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xmlns="" val="455482212"/>
              </p:ext>
            </p:extLst>
          </p:nvPr>
        </p:nvGraphicFramePr>
        <p:xfrm>
          <a:off x="101599" y="1527810"/>
          <a:ext cx="8949267" cy="5152395"/>
        </p:xfrm>
        <a:graphic>
          <a:graphicData uri="http://schemas.openxmlformats.org/drawingml/2006/table">
            <a:tbl>
              <a:tblPr firstRow="1" bandRow="1">
                <a:tableStyleId>{5C22544A-7EE6-4342-B048-85BDC9FD1C3A}</a:tableStyleId>
              </a:tblPr>
              <a:tblGrid>
                <a:gridCol w="2729057"/>
                <a:gridCol w="843228"/>
                <a:gridCol w="769574"/>
                <a:gridCol w="903414"/>
                <a:gridCol w="1184475"/>
                <a:gridCol w="1458286"/>
                <a:gridCol w="1061233"/>
              </a:tblGrid>
              <a:tr h="365418">
                <a:tc rowSpan="2">
                  <a:txBody>
                    <a:bodyPr/>
                    <a:lstStyle/>
                    <a:p>
                      <a:r>
                        <a:rPr lang="en-US" sz="1400" dirty="0" smtClean="0">
                          <a:solidFill>
                            <a:schemeClr val="tx1"/>
                          </a:solidFill>
                        </a:rPr>
                        <a:t>Non</a:t>
                      </a:r>
                      <a:r>
                        <a:rPr lang="en-US" sz="1400" baseline="0" dirty="0" smtClean="0">
                          <a:solidFill>
                            <a:schemeClr val="tx1"/>
                          </a:solidFill>
                        </a:rPr>
                        <a:t> TEFT </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r>
                        <a:rPr lang="en-US" sz="1400" dirty="0" smtClean="0">
                          <a:solidFill>
                            <a:schemeClr val="tx1"/>
                          </a:solidFill>
                        </a:rPr>
                        <a:t>Tier</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p>
                      <a:r>
                        <a:rPr lang="en-US" sz="1400" dirty="0" smtClean="0">
                          <a:solidFill>
                            <a:schemeClr val="tx1"/>
                          </a:solidFill>
                        </a:rPr>
                        <a:t>User</a:t>
                      </a:r>
                      <a:r>
                        <a:rPr lang="en-US" sz="1400" baseline="0" dirty="0" smtClean="0">
                          <a:solidFill>
                            <a:schemeClr val="tx1"/>
                          </a:solidFill>
                        </a:rPr>
                        <a:t> Story</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r>
                        <a:rPr lang="en-US" sz="1400" dirty="0" smtClean="0">
                          <a:solidFill>
                            <a:schemeClr val="tx1"/>
                          </a:solidFill>
                        </a:rPr>
                        <a:t>Activity</a:t>
                      </a:r>
                      <a:endParaRPr lang="en-US" sz="14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r>
              <a:tr h="767377">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r>
                        <a:rPr lang="en-US" sz="1200" dirty="0" smtClean="0">
                          <a:solidFill>
                            <a:schemeClr val="tx1"/>
                          </a:solidFill>
                        </a:rPr>
                        <a:t>Create</a:t>
                      </a:r>
                      <a:r>
                        <a:rPr lang="en-US" sz="1200" baseline="0" dirty="0" smtClean="0">
                          <a:solidFill>
                            <a:schemeClr val="tx1"/>
                          </a:solidFill>
                        </a:rPr>
                        <a:t> Plan</a:t>
                      </a:r>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396"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Access,</a:t>
                      </a:r>
                      <a:r>
                        <a:rPr lang="en-US" sz="1200" baseline="0" dirty="0" smtClean="0">
                          <a:solidFill>
                            <a:schemeClr val="tx1"/>
                          </a:solidFill>
                        </a:rPr>
                        <a:t> View, Review</a:t>
                      </a:r>
                      <a:endParaRPr lang="en-US" sz="1200" dirty="0" smtClean="0">
                        <a:solidFill>
                          <a:schemeClr val="tx1"/>
                        </a:solidFill>
                      </a:endParaRPr>
                    </a:p>
                    <a:p>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396"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Approve/Authorize</a:t>
                      </a:r>
                      <a:r>
                        <a:rPr lang="en-US" sz="1200" baseline="0" dirty="0" smtClean="0">
                          <a:solidFill>
                            <a:schemeClr val="tx1"/>
                          </a:solidFill>
                        </a:rPr>
                        <a:t> Plan/Services </a:t>
                      </a:r>
                      <a:endParaRPr lang="en-US" sz="1200" dirty="0" smtClean="0">
                        <a:solidFill>
                          <a:schemeClr val="tx1"/>
                        </a:solidFill>
                      </a:endParaRPr>
                    </a:p>
                    <a:p>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indent="0" algn="l" defTabSz="914396"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Update</a:t>
                      </a:r>
                      <a:r>
                        <a:rPr lang="en-US" sz="1200" baseline="0" dirty="0" smtClean="0">
                          <a:solidFill>
                            <a:schemeClr val="tx1"/>
                          </a:solidFill>
                        </a:rPr>
                        <a:t> Plan</a:t>
                      </a:r>
                    </a:p>
                    <a:p>
                      <a:endParaRPr lang="en-US" sz="12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r>
                        <a:rPr lang="en-US" sz="1600" dirty="0" smtClean="0">
                          <a:solidFill>
                            <a:schemeClr val="tx1"/>
                          </a:solidFill>
                        </a:rPr>
                        <a:t>A|D Vault</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1, 2, 3</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r>
                        <a:rPr lang="en-US" sz="1600" baseline="0" dirty="0" smtClean="0">
                          <a:solidFill>
                            <a:schemeClr val="tx1"/>
                          </a:solidFill>
                        </a:rPr>
                        <a:t> </a:t>
                      </a:r>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r>
                        <a:rPr lang="en-US" sz="1600" dirty="0" smtClean="0">
                          <a:solidFill>
                            <a:schemeClr val="tx1"/>
                          </a:solidFill>
                        </a:rPr>
                        <a:t>Care</a:t>
                      </a:r>
                      <a:r>
                        <a:rPr lang="en-US" sz="1600" baseline="0" dirty="0" smtClean="0">
                          <a:solidFill>
                            <a:schemeClr val="tx1"/>
                          </a:solidFill>
                        </a:rPr>
                        <a:t> at Hand</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1, 2, 3</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pPr marL="0" marR="0" indent="0" algn="l" defTabSz="914396" rtl="0" eaLnBrk="1" fontAlgn="auto" latinLnBrk="0" hangingPunct="1">
                        <a:lnSpc>
                          <a:spcPct val="100000"/>
                        </a:lnSpc>
                        <a:spcBef>
                          <a:spcPts val="0"/>
                        </a:spcBef>
                        <a:spcAft>
                          <a:spcPts val="0"/>
                        </a:spcAft>
                        <a:buClrTx/>
                        <a:buSzTx/>
                        <a:buFontTx/>
                        <a:buNone/>
                        <a:tabLst/>
                        <a:defRPr/>
                      </a:pPr>
                      <a:r>
                        <a:rPr lang="en-US" sz="1600" dirty="0" err="1" smtClean="0">
                          <a:solidFill>
                            <a:schemeClr val="tx1"/>
                          </a:solidFill>
                        </a:rPr>
                        <a:t>eCaring</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1, 2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r>
                        <a:rPr lang="en-US" sz="1600" dirty="0" err="1" smtClean="0">
                          <a:solidFill>
                            <a:schemeClr val="tx1"/>
                          </a:solidFill>
                        </a:rPr>
                        <a:t>FEi</a:t>
                      </a:r>
                      <a:r>
                        <a:rPr lang="en-US" sz="1600" baseline="0" dirty="0" smtClean="0">
                          <a:solidFill>
                            <a:schemeClr val="tx1"/>
                          </a:solidFill>
                        </a:rPr>
                        <a:t> Systems</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r>
                        <a:rPr lang="en-US" sz="1600" baseline="0" dirty="0" smtClean="0">
                          <a:solidFill>
                            <a:schemeClr val="tx1"/>
                          </a:solidFill>
                        </a:rPr>
                        <a:t>, 3</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r>
                        <a:rPr lang="en-US" sz="1600" dirty="0" smtClean="0">
                          <a:solidFill>
                            <a:schemeClr val="tx1"/>
                          </a:solidFill>
                        </a:rPr>
                        <a:t>Janie Appleseed</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r>
                        <a:rPr lang="en-US" sz="1600" baseline="0" dirty="0" smtClean="0">
                          <a:solidFill>
                            <a:schemeClr val="tx1"/>
                          </a:solidFill>
                        </a:rPr>
                        <a:t> </a:t>
                      </a:r>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r>
                        <a:rPr lang="en-US" sz="1600" dirty="0" smtClean="0">
                          <a:solidFill>
                            <a:schemeClr val="tx1"/>
                          </a:solidFill>
                        </a:rPr>
                        <a:t>Kno2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1,2,</a:t>
                      </a:r>
                      <a:r>
                        <a:rPr lang="en-US" sz="1600" baseline="0" dirty="0" smtClean="0">
                          <a:solidFill>
                            <a:schemeClr val="tx1"/>
                          </a:solidFill>
                        </a:rPr>
                        <a:t> 3</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r>
                        <a:rPr lang="en-US" sz="1600" baseline="0" dirty="0" smtClean="0">
                          <a:solidFill>
                            <a:schemeClr val="tx1"/>
                          </a:solidFill>
                        </a:rPr>
                        <a:t> </a:t>
                      </a:r>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r>
                        <a:rPr lang="en-US" sz="1600" dirty="0" smtClean="0">
                          <a:solidFill>
                            <a:schemeClr val="tx1"/>
                          </a:solidFill>
                        </a:rPr>
                        <a:t>Meals on Wheels</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1, 2, 3</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r>
                        <a:rPr lang="en-US" sz="1600" baseline="0" dirty="0" smtClean="0">
                          <a:solidFill>
                            <a:schemeClr val="tx1"/>
                          </a:solidFill>
                        </a:rPr>
                        <a:t> </a:t>
                      </a:r>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r>
                        <a:rPr lang="en-US" sz="1600" dirty="0" smtClean="0">
                          <a:solidFill>
                            <a:schemeClr val="tx1"/>
                          </a:solidFill>
                        </a:rPr>
                        <a:t>National Disability Institute</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r>
                        <a:rPr lang="en-US" sz="1600" baseline="0" dirty="0" smtClean="0">
                          <a:solidFill>
                            <a:schemeClr val="tx1"/>
                          </a:solidFill>
                        </a:rPr>
                        <a:t>3</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r>
                        <a:rPr lang="en-US" sz="1600" dirty="0" smtClean="0">
                          <a:solidFill>
                            <a:schemeClr val="tx1"/>
                          </a:solidFill>
                        </a:rPr>
                        <a:t>Peer Place </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2, 3</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r>
                        <a:rPr lang="en-US" sz="1600" baseline="0" dirty="0" smtClean="0">
                          <a:solidFill>
                            <a:schemeClr val="tx1"/>
                          </a:solidFill>
                        </a:rPr>
                        <a:t> </a:t>
                      </a:r>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401960">
                <a:tc>
                  <a:txBody>
                    <a:bodyPr/>
                    <a:lstStyle/>
                    <a:p>
                      <a:r>
                        <a:rPr lang="en-US" sz="1600" dirty="0" err="1" smtClean="0">
                          <a:solidFill>
                            <a:schemeClr val="tx1"/>
                          </a:solidFill>
                        </a:rPr>
                        <a:t>Therap</a:t>
                      </a:r>
                      <a:r>
                        <a:rPr lang="en-US" sz="1600" dirty="0" smtClean="0">
                          <a:solidFill>
                            <a:schemeClr val="tx1"/>
                          </a:solidFill>
                        </a:rPr>
                        <a:t> Services</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3</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600" dirty="0" smtClean="0">
                          <a:solidFill>
                            <a:schemeClr val="tx1"/>
                          </a:solidFill>
                        </a:rPr>
                        <a:t>1,</a:t>
                      </a:r>
                      <a:r>
                        <a:rPr lang="en-US" sz="1600" baseline="0" dirty="0" smtClean="0">
                          <a:solidFill>
                            <a:schemeClr val="tx1"/>
                          </a:solidFill>
                        </a:rPr>
                        <a:t> </a:t>
                      </a:r>
                      <a:r>
                        <a:rPr lang="en-US" sz="1600" dirty="0" smtClean="0">
                          <a:solidFill>
                            <a:schemeClr val="tx1"/>
                          </a:solidFill>
                        </a:rPr>
                        <a:t>2</a:t>
                      </a:r>
                      <a:endParaRPr lang="en-US" sz="160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600" b="0" i="0" u="none" strike="noStrike" dirty="0" smtClean="0">
                          <a:solidFill>
                            <a:srgbClr val="000000"/>
                          </a:solidFill>
                          <a:effectLst/>
                          <a:latin typeface="Calibri" panose="020F0502020204030204" pitchFamily="34" charset="0"/>
                          <a:sym typeface="Wingdings" panose="05000000000000000000" pitchFamily="2" charset="2"/>
                        </a:rPr>
                        <a:t></a:t>
                      </a:r>
                      <a:endParaRPr lang="en-US" sz="1600" b="0" i="0" u="none" strike="noStrike" dirty="0">
                        <a:solidFill>
                          <a:srgbClr val="000000"/>
                        </a:solidFill>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6" name="Rectangle 5"/>
          <p:cNvSpPr/>
          <p:nvPr/>
        </p:nvSpPr>
        <p:spPr>
          <a:xfrm>
            <a:off x="83962" y="1511463"/>
            <a:ext cx="8978480" cy="516416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3253105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Slide Number Placeholder 1"/>
          <p:cNvSpPr>
            <a:spLocks noGrp="1"/>
          </p:cNvSpPr>
          <p:nvPr>
            <p:ph type="sldNum" sz="quarter" idx="11"/>
          </p:nvPr>
        </p:nvSpPr>
        <p:spPr bwMode="auto">
          <a:noFill/>
          <a:ln>
            <a:miter lim="800000"/>
            <a:headEnd/>
            <a:tailEnd/>
          </a:ln>
        </p:spPr>
        <p:txBody>
          <a:bodyPr/>
          <a:lstStyle/>
          <a:p>
            <a:fld id="{CDAA5160-C7C2-4288-861C-38EE826DB5DA}" type="slidenum">
              <a:rPr lang="en-US" altLang="en-US" smtClean="0"/>
              <a:pPr/>
              <a:t>19</a:t>
            </a:fld>
            <a:endParaRPr lang="en-US" altLang="en-US" dirty="0" smtClean="0"/>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5626" t="16134" r="17031" b="3779"/>
          <a:stretch/>
        </p:blipFill>
        <p:spPr bwMode="auto">
          <a:xfrm>
            <a:off x="188916" y="1171702"/>
            <a:ext cx="8784536" cy="54325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 name="Title 1"/>
          <p:cNvSpPr>
            <a:spLocks noGrp="1"/>
          </p:cNvSpPr>
          <p:nvPr>
            <p:ph type="title"/>
          </p:nvPr>
        </p:nvSpPr>
        <p:spPr>
          <a:xfrm>
            <a:off x="129278" y="77728"/>
            <a:ext cx="8229600" cy="1020762"/>
          </a:xfrm>
        </p:spPr>
        <p:txBody>
          <a:bodyPr/>
          <a:lstStyle/>
          <a:p>
            <a:r>
              <a:rPr lang="en-US" b="1" dirty="0" smtClean="0"/>
              <a:t>Requirement Traceability Matrix – At a Glance </a:t>
            </a:r>
            <a:endParaRPr lang="en-US" b="1" dirty="0"/>
          </a:p>
        </p:txBody>
      </p:sp>
      <p:sp>
        <p:nvSpPr>
          <p:cNvPr id="5" name="Rectangle 4"/>
          <p:cNvSpPr/>
          <p:nvPr/>
        </p:nvSpPr>
        <p:spPr>
          <a:xfrm>
            <a:off x="197005" y="1217609"/>
            <a:ext cx="8797437" cy="5394170"/>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0" y="6611779"/>
            <a:ext cx="9062020" cy="246221"/>
          </a:xfrm>
          <a:prstGeom prst="rect">
            <a:avLst/>
          </a:prstGeom>
        </p:spPr>
        <p:txBody>
          <a:bodyPr wrap="square">
            <a:spAutoFit/>
          </a:bodyPr>
          <a:lstStyle/>
          <a:p>
            <a:r>
              <a:rPr lang="en-US" sz="1000" dirty="0" smtClean="0">
                <a:hlinkClick r:id="rId4"/>
              </a:rPr>
              <a:t>Requirement Traceability </a:t>
            </a:r>
            <a:r>
              <a:rPr lang="en-US" sz="1000" dirty="0" err="1" smtClean="0">
                <a:hlinkClick r:id="rId4"/>
              </a:rPr>
              <a:t>Marix</a:t>
            </a:r>
            <a:r>
              <a:rPr lang="en-US" sz="1000" dirty="0" smtClean="0">
                <a:hlinkClick r:id="rId4"/>
              </a:rPr>
              <a:t> </a:t>
            </a:r>
            <a:endParaRPr lang="en-US" sz="1000" dirty="0"/>
          </a:p>
        </p:txBody>
      </p:sp>
    </p:spTree>
    <p:extLst>
      <p:ext uri="{BB962C8B-B14F-4D97-AF65-F5344CB8AC3E}">
        <p14:creationId xmlns:p14="http://schemas.microsoft.com/office/powerpoint/2010/main" xmlns="" val="411769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a:xfrm>
            <a:off x="133350" y="139735"/>
            <a:ext cx="8229600" cy="1020763"/>
          </a:xfrm>
          <a:noFill/>
          <a:ln w="9525">
            <a:noFill/>
            <a:miter lim="800000"/>
            <a:headEnd/>
            <a:tailEnd/>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eaLnBrk="1" hangingPunct="1"/>
            <a:r>
              <a:rPr lang="en-US" altLang="en-US" sz="3200" b="1">
                <a:solidFill>
                  <a:schemeClr val="bg1"/>
                </a:solidFill>
              </a:rPr>
              <a:t>Meeting Etiquette</a:t>
            </a:r>
          </a:p>
        </p:txBody>
      </p:sp>
      <p:sp>
        <p:nvSpPr>
          <p:cNvPr id="37891" name="Content Placeholder 12"/>
          <p:cNvSpPr>
            <a:spLocks noGrp="1"/>
          </p:cNvSpPr>
          <p:nvPr>
            <p:ph idx="1"/>
          </p:nvPr>
        </p:nvSpPr>
        <p:spPr>
          <a:xfrm>
            <a:off x="30177" y="1228731"/>
            <a:ext cx="6561137" cy="5548313"/>
          </a:xfrm>
        </p:spPr>
        <p:txBody>
          <a:bodyPr/>
          <a:lstStyle/>
          <a:p>
            <a:r>
              <a:rPr lang="en-US" altLang="en-US" sz="2000" dirty="0">
                <a:latin typeface="Arial" pitchFamily="34" charset="0"/>
                <a:cs typeface="Arial" pitchFamily="34" charset="0"/>
              </a:rPr>
              <a:t>Remember: If you are not speaking, </a:t>
            </a:r>
            <a:r>
              <a:rPr lang="en-US" altLang="en-US" sz="2000" b="1" dirty="0">
                <a:latin typeface="Arial" pitchFamily="34" charset="0"/>
                <a:cs typeface="Arial" pitchFamily="34" charset="0"/>
              </a:rPr>
              <a:t>please keep your phone on mute</a:t>
            </a:r>
          </a:p>
          <a:p>
            <a:r>
              <a:rPr lang="en-US" altLang="en-US" sz="2000" dirty="0">
                <a:latin typeface="Arial" pitchFamily="34" charset="0"/>
                <a:cs typeface="Arial" pitchFamily="34" charset="0"/>
              </a:rPr>
              <a:t>Do not put your phone on hold. If you need to take a call, hang up and dial in again when finished with your other call </a:t>
            </a:r>
          </a:p>
          <a:p>
            <a:pPr lvl="1">
              <a:buFont typeface="Courier New" pitchFamily="49" charset="0"/>
              <a:buChar char="o"/>
            </a:pPr>
            <a:r>
              <a:rPr lang="en-US" altLang="en-US" sz="2000" dirty="0">
                <a:latin typeface="Arial" pitchFamily="34" charset="0"/>
              </a:rPr>
              <a:t>Hold = Elevator Music = frustrated speakers and participants</a:t>
            </a:r>
          </a:p>
          <a:p>
            <a:r>
              <a:rPr lang="en-US" altLang="en-US" sz="2000" b="1" dirty="0">
                <a:latin typeface="Arial" pitchFamily="34" charset="0"/>
                <a:cs typeface="Arial" pitchFamily="34" charset="0"/>
              </a:rPr>
              <a:t>This meeting is being recorded</a:t>
            </a:r>
          </a:p>
          <a:p>
            <a:pPr lvl="1">
              <a:buFont typeface="Courier New" pitchFamily="49" charset="0"/>
              <a:buChar char="o"/>
            </a:pPr>
            <a:r>
              <a:rPr lang="en-US" altLang="en-US" sz="2000" dirty="0">
                <a:latin typeface="Arial" pitchFamily="34" charset="0"/>
              </a:rPr>
              <a:t>Another reason to keep your phone on mute when not speaking</a:t>
            </a:r>
          </a:p>
          <a:p>
            <a:r>
              <a:rPr lang="en-US" altLang="en-US" sz="2000" b="1" dirty="0">
                <a:latin typeface="Arial" pitchFamily="34" charset="0"/>
                <a:cs typeface="Arial" pitchFamily="34" charset="0"/>
              </a:rPr>
              <a:t>Use the </a:t>
            </a:r>
            <a:r>
              <a:rPr lang="en-US" altLang="en-US" sz="2000" b="1" dirty="0">
                <a:solidFill>
                  <a:srgbClr val="FF0000"/>
                </a:solidFill>
                <a:latin typeface="Arial" pitchFamily="34" charset="0"/>
                <a:cs typeface="Arial" pitchFamily="34" charset="0"/>
              </a:rPr>
              <a:t>“Chat” </a:t>
            </a:r>
            <a:r>
              <a:rPr lang="en-US" altLang="en-US" sz="2000" b="1" dirty="0">
                <a:latin typeface="Arial" pitchFamily="34" charset="0"/>
                <a:cs typeface="Arial" pitchFamily="34" charset="0"/>
              </a:rPr>
              <a:t>feature </a:t>
            </a:r>
            <a:r>
              <a:rPr lang="en-US" altLang="en-US" sz="2000" dirty="0">
                <a:latin typeface="Arial" pitchFamily="34" charset="0"/>
                <a:cs typeface="Arial" pitchFamily="34" charset="0"/>
              </a:rPr>
              <a:t>for questions, comments and items you would like the moderator or other participants to know.</a:t>
            </a:r>
          </a:p>
          <a:p>
            <a:pPr lvl="1">
              <a:buFont typeface="Courier New" pitchFamily="49" charset="0"/>
              <a:buChar char="o"/>
            </a:pPr>
            <a:r>
              <a:rPr lang="en-US" altLang="en-US" sz="2000" b="1" dirty="0">
                <a:solidFill>
                  <a:srgbClr val="FF0000"/>
                </a:solidFill>
                <a:latin typeface="Arial" pitchFamily="34" charset="0"/>
              </a:rPr>
              <a:t>Send comments to All Panelists </a:t>
            </a:r>
            <a:r>
              <a:rPr lang="en-US" altLang="en-US" sz="2000" dirty="0">
                <a:latin typeface="Arial" pitchFamily="34" charset="0"/>
              </a:rPr>
              <a:t>so they can be addressed publically in the chat, or discussed in the meeting (as appropriate</a:t>
            </a:r>
            <a:r>
              <a:rPr lang="en-US" altLang="en-US" sz="2000" dirty="0" smtClean="0">
                <a:latin typeface="Arial" pitchFamily="34" charset="0"/>
              </a:rPr>
              <a:t>).</a:t>
            </a:r>
            <a:endParaRPr lang="en-US" altLang="en-US" sz="2000" dirty="0">
              <a:latin typeface="Arial" pitchFamily="34" charset="0"/>
            </a:endParaRPr>
          </a:p>
        </p:txBody>
      </p:sp>
      <p:grpSp>
        <p:nvGrpSpPr>
          <p:cNvPr id="37892" name="Group 32"/>
          <p:cNvGrpSpPr>
            <a:grpSpLocks/>
          </p:cNvGrpSpPr>
          <p:nvPr/>
        </p:nvGrpSpPr>
        <p:grpSpPr bwMode="auto">
          <a:xfrm>
            <a:off x="6886575" y="1311275"/>
            <a:ext cx="979488" cy="979488"/>
            <a:chOff x="7962267" y="1626091"/>
            <a:chExt cx="979319" cy="979319"/>
          </a:xfrm>
        </p:grpSpPr>
        <p:pic>
          <p:nvPicPr>
            <p:cNvPr id="37903" name="Picture 2" descr="C:\Users\JB-Home\AppData\Local\Microsoft\Windows\Temporary Internet Files\Content.IE5\OWOCJOA7\MC900441433[1].png"/>
            <p:cNvPicPr>
              <a:picLocks noChangeAspect="1" noChangeArrowheads="1"/>
            </p:cNvPicPr>
            <p:nvPr/>
          </p:nvPicPr>
          <p:blipFill>
            <a:blip r:embed="rId2" cstate="print"/>
            <a:srcRect/>
            <a:stretch>
              <a:fillRect/>
            </a:stretch>
          </p:blipFill>
          <p:spPr bwMode="auto">
            <a:xfrm>
              <a:off x="8028420" y="1700790"/>
              <a:ext cx="849253" cy="849253"/>
            </a:xfrm>
            <a:prstGeom prst="rect">
              <a:avLst/>
            </a:prstGeom>
            <a:noFill/>
            <a:ln w="9525">
              <a:noFill/>
              <a:miter lim="800000"/>
              <a:headEnd/>
              <a:tailEnd/>
            </a:ln>
          </p:spPr>
        </p:pic>
        <p:sp>
          <p:nvSpPr>
            <p:cNvPr id="37904" name="&quot;No&quot; Symbol 20"/>
            <p:cNvSpPr>
              <a:spLocks/>
            </p:cNvSpPr>
            <p:nvPr/>
          </p:nvSpPr>
          <p:spPr bwMode="auto">
            <a:xfrm>
              <a:off x="7962267" y="1626091"/>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a:p>
          </p:txBody>
        </p:sp>
      </p:grpSp>
      <p:pic>
        <p:nvPicPr>
          <p:cNvPr id="37893" name="Picture 2" descr="C:\Users\JB-Home\AppData\Local\Microsoft\Windows\Temporary Internet Files\Content.IE5\2OYKOZXK\MC900440388[1].png"/>
          <p:cNvPicPr>
            <a:picLocks noChangeAspect="1" noChangeArrowheads="1"/>
          </p:cNvPicPr>
          <p:nvPr/>
        </p:nvPicPr>
        <p:blipFill>
          <a:blip r:embed="rId3" cstate="print"/>
          <a:srcRect/>
          <a:stretch>
            <a:fillRect/>
          </a:stretch>
        </p:blipFill>
        <p:spPr bwMode="auto">
          <a:xfrm>
            <a:off x="7059613" y="3711575"/>
            <a:ext cx="704850" cy="704850"/>
          </a:xfrm>
          <a:prstGeom prst="rect">
            <a:avLst/>
          </a:prstGeom>
          <a:noFill/>
          <a:ln w="9525">
            <a:noFill/>
            <a:miter lim="800000"/>
            <a:headEnd/>
            <a:tailEnd/>
          </a:ln>
        </p:spPr>
      </p:pic>
      <p:grpSp>
        <p:nvGrpSpPr>
          <p:cNvPr id="37894" name="Group 17"/>
          <p:cNvGrpSpPr>
            <a:grpSpLocks/>
          </p:cNvGrpSpPr>
          <p:nvPr/>
        </p:nvGrpSpPr>
        <p:grpSpPr bwMode="auto">
          <a:xfrm>
            <a:off x="6433456" y="4615544"/>
            <a:ext cx="2584106" cy="1668948"/>
            <a:chOff x="6400798" y="5029200"/>
            <a:chExt cx="2595647" cy="1617234"/>
          </a:xfrm>
        </p:grpSpPr>
        <p:grpSp>
          <p:nvGrpSpPr>
            <p:cNvPr id="37899" name="Group 13"/>
            <p:cNvGrpSpPr>
              <a:grpSpLocks/>
            </p:cNvGrpSpPr>
            <p:nvPr/>
          </p:nvGrpSpPr>
          <p:grpSpPr bwMode="auto">
            <a:xfrm>
              <a:off x="6400798" y="5029200"/>
              <a:ext cx="2595647" cy="1617234"/>
              <a:chOff x="6654169" y="5006752"/>
              <a:chExt cx="2351046" cy="1464834"/>
            </a:xfrm>
          </p:grpSpPr>
          <p:pic>
            <p:nvPicPr>
              <p:cNvPr id="35" name="Picture 29"/>
              <p:cNvPicPr>
                <a:picLocks noChangeAspect="1"/>
              </p:cNvPicPr>
              <p:nvPr/>
            </p:nvPicPr>
            <p:blipFill>
              <a:blip r:embed="rId4" cstate="print"/>
              <a:srcRect/>
              <a:stretch>
                <a:fillRect/>
              </a:stretch>
            </p:blipFill>
            <p:spPr bwMode="auto">
              <a:xfrm>
                <a:off x="6654171" y="5006752"/>
                <a:ext cx="2351044" cy="1464834"/>
              </a:xfrm>
              <a:prstGeom prst="rect">
                <a:avLst/>
              </a:prstGeom>
              <a:noFill/>
              <a:ln w="9525">
                <a:solidFill>
                  <a:srgbClr val="A6A6A6"/>
                </a:solidFill>
                <a:miter lim="800000"/>
                <a:headEnd/>
                <a:tailEnd/>
              </a:ln>
              <a:effectLst>
                <a:outerShdw blurRad="63500" dist="38100" dir="2700000" algn="tl" rotWithShape="0">
                  <a:srgbClr val="000000">
                    <a:alpha val="39998"/>
                  </a:srgbClr>
                </a:outerShdw>
              </a:effectLst>
              <a:extLst/>
            </p:spPr>
          </p:pic>
          <p:sp>
            <p:nvSpPr>
              <p:cNvPr id="36" name="TextBox 35"/>
              <p:cNvSpPr txBox="1"/>
              <p:nvPr/>
            </p:nvSpPr>
            <p:spPr>
              <a:xfrm>
                <a:off x="6654169" y="5189318"/>
                <a:ext cx="2337329" cy="526763"/>
              </a:xfrm>
              <a:prstGeom prst="rect">
                <a:avLst/>
              </a:prstGeom>
              <a:noFill/>
              <a:ln>
                <a:noFill/>
              </a:ln>
            </p:spPr>
            <p:txBody>
              <a:bodyPr wrap="square">
                <a:spAutoFit/>
              </a:bodyPr>
              <a:lstStyle/>
              <a:p>
                <a:pPr>
                  <a:defRPr/>
                </a:pPr>
                <a:r>
                  <a:rPr lang="en-US" sz="1100" b="1" dirty="0">
                    <a:solidFill>
                      <a:srgbClr val="383838"/>
                    </a:solidFill>
                    <a:latin typeface="Calibri" charset="0"/>
                    <a:ea typeface="MS PGothic" charset="0"/>
                    <a:cs typeface="MS PGothic" charset="0"/>
                  </a:rPr>
                  <a:t>From S&amp;I Framework to Participants:</a:t>
                </a:r>
              </a:p>
              <a:p>
                <a:pPr>
                  <a:defRPr/>
                </a:pPr>
                <a:r>
                  <a:rPr lang="en-US" sz="1100" dirty="0">
                    <a:solidFill>
                      <a:prstClr val="white">
                        <a:lumMod val="50000"/>
                      </a:prstClr>
                    </a:solidFill>
                    <a:latin typeface="Calibri" charset="0"/>
                    <a:ea typeface="MS PGothic" charset="0"/>
                    <a:cs typeface="MS PGothic" charset="0"/>
                  </a:rPr>
                  <a:t>Hi everyone: remember to keep your phone on mute </a:t>
                </a:r>
                <a:r>
                  <a:rPr lang="en-US" sz="1100" dirty="0">
                    <a:solidFill>
                      <a:prstClr val="white">
                        <a:lumMod val="50000"/>
                      </a:prstClr>
                    </a:solidFill>
                    <a:latin typeface="Calibri" charset="0"/>
                    <a:ea typeface="MS PGothic" charset="0"/>
                    <a:cs typeface="MS PGothic" charset="0"/>
                    <a:sym typeface="Wingdings" pitchFamily="2" charset="2"/>
                  </a:rPr>
                  <a:t></a:t>
                </a:r>
                <a:endParaRPr lang="en-US" sz="1100" dirty="0">
                  <a:solidFill>
                    <a:prstClr val="white">
                      <a:lumMod val="50000"/>
                    </a:prstClr>
                  </a:solidFill>
                  <a:latin typeface="Calibri" charset="0"/>
                  <a:ea typeface="MS PGothic" charset="0"/>
                  <a:cs typeface="MS PGothic" charset="0"/>
                </a:endParaRPr>
              </a:p>
            </p:txBody>
          </p:sp>
        </p:grpSp>
        <p:sp>
          <p:nvSpPr>
            <p:cNvPr id="37900" name="TextBox 28"/>
            <p:cNvSpPr txBox="1">
              <a:spLocks noChangeArrowheads="1"/>
            </p:cNvSpPr>
            <p:nvPr/>
          </p:nvSpPr>
          <p:spPr bwMode="auto">
            <a:xfrm>
              <a:off x="6910752" y="6122376"/>
              <a:ext cx="607558" cy="123078"/>
            </a:xfrm>
            <a:prstGeom prst="rect">
              <a:avLst/>
            </a:prstGeom>
            <a:solidFill>
              <a:schemeClr val="bg1"/>
            </a:solidFill>
            <a:ln w="9525">
              <a:noFill/>
              <a:miter lim="800000"/>
              <a:headEnd/>
              <a:tailEnd/>
            </a:ln>
          </p:spPr>
          <p:txBody>
            <a:bodyPr wrap="none" lIns="0" tIns="0" rIns="0" bIns="0">
              <a:spAutoFit/>
            </a:bodyPr>
            <a:lstStyle/>
            <a:p>
              <a:r>
                <a:rPr lang="en-US" altLang="en-US" sz="800" b="1">
                  <a:solidFill>
                    <a:srgbClr val="000000"/>
                  </a:solidFill>
                </a:rPr>
                <a:t>All Panelists    </a:t>
              </a:r>
            </a:p>
          </p:txBody>
        </p:sp>
      </p:grpSp>
      <p:grpSp>
        <p:nvGrpSpPr>
          <p:cNvPr id="37895" name="Group 33"/>
          <p:cNvGrpSpPr>
            <a:grpSpLocks/>
          </p:cNvGrpSpPr>
          <p:nvPr/>
        </p:nvGrpSpPr>
        <p:grpSpPr bwMode="auto">
          <a:xfrm>
            <a:off x="6886575" y="2463800"/>
            <a:ext cx="979488" cy="979488"/>
            <a:chOff x="7913206" y="2622502"/>
            <a:chExt cx="979319" cy="979319"/>
          </a:xfrm>
        </p:grpSpPr>
        <p:pic>
          <p:nvPicPr>
            <p:cNvPr id="37897" name="Picture 11" descr="C:\Users\JB-Home\AppData\Local\Microsoft\Windows\Temporary Internet Files\Content.IE5\I47V3202\MC900441447[1].png"/>
            <p:cNvPicPr>
              <a:picLocks noChangeAspect="1" noChangeArrowheads="1"/>
            </p:cNvPicPr>
            <p:nvPr/>
          </p:nvPicPr>
          <p:blipFill>
            <a:blip r:embed="rId5" cstate="print"/>
            <a:srcRect/>
            <a:stretch>
              <a:fillRect/>
            </a:stretch>
          </p:blipFill>
          <p:spPr bwMode="auto">
            <a:xfrm>
              <a:off x="7970813" y="2680109"/>
              <a:ext cx="864105" cy="864105"/>
            </a:xfrm>
            <a:prstGeom prst="rect">
              <a:avLst/>
            </a:prstGeom>
            <a:noFill/>
            <a:ln w="9525">
              <a:noFill/>
              <a:miter lim="800000"/>
              <a:headEnd/>
              <a:tailEnd/>
            </a:ln>
          </p:spPr>
        </p:pic>
        <p:sp>
          <p:nvSpPr>
            <p:cNvPr id="37898" name="&quot;No&quot; Symbol 31"/>
            <p:cNvSpPr>
              <a:spLocks/>
            </p:cNvSpPr>
            <p:nvPr/>
          </p:nvSpPr>
          <p:spPr bwMode="auto">
            <a:xfrm>
              <a:off x="7913206" y="2622502"/>
              <a:ext cx="979319" cy="979319"/>
            </a:xfrm>
            <a:custGeom>
              <a:avLst/>
              <a:gdLst>
                <a:gd name="T0" fmla="*/ 0 w 979319"/>
                <a:gd name="T1" fmla="*/ 489660 h 979319"/>
                <a:gd name="T2" fmla="*/ 489660 w 979319"/>
                <a:gd name="T3" fmla="*/ 0 h 979319"/>
                <a:gd name="T4" fmla="*/ 979320 w 979319"/>
                <a:gd name="T5" fmla="*/ 489660 h 979319"/>
                <a:gd name="T6" fmla="*/ 489660 w 979319"/>
                <a:gd name="T7" fmla="*/ 979320 h 979319"/>
                <a:gd name="T8" fmla="*/ 0 w 979319"/>
                <a:gd name="T9" fmla="*/ 489660 h 979319"/>
                <a:gd name="T10" fmla="*/ 814683 w 979319"/>
                <a:gd name="T11" fmla="*/ 773801 h 979319"/>
                <a:gd name="T12" fmla="*/ 794927 w 979319"/>
                <a:gd name="T13" fmla="*/ 184393 h 979319"/>
                <a:gd name="T14" fmla="*/ 205519 w 979319"/>
                <a:gd name="T15" fmla="*/ 164637 h 979319"/>
                <a:gd name="T16" fmla="*/ 814683 w 979319"/>
                <a:gd name="T17" fmla="*/ 773801 h 979319"/>
                <a:gd name="T18" fmla="*/ 164636 w 979319"/>
                <a:gd name="T19" fmla="*/ 205518 h 979319"/>
                <a:gd name="T20" fmla="*/ 184392 w 979319"/>
                <a:gd name="T21" fmla="*/ 794926 h 979319"/>
                <a:gd name="T22" fmla="*/ 773800 w 979319"/>
                <a:gd name="T23" fmla="*/ 814682 h 979319"/>
                <a:gd name="T24" fmla="*/ 164636 w 979319"/>
                <a:gd name="T25" fmla="*/ 205518 h 979319"/>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979319"/>
                <a:gd name="T40" fmla="*/ 0 h 979319"/>
                <a:gd name="T41" fmla="*/ 979319 w 979319"/>
                <a:gd name="T42" fmla="*/ 979319 h 979319"/>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979319" h="979319">
                  <a:moveTo>
                    <a:pt x="0" y="489660"/>
                  </a:moveTo>
                  <a:cubicBezTo>
                    <a:pt x="0" y="219228"/>
                    <a:pt x="219228" y="0"/>
                    <a:pt x="489660" y="0"/>
                  </a:cubicBezTo>
                  <a:cubicBezTo>
                    <a:pt x="760092" y="0"/>
                    <a:pt x="979320" y="219228"/>
                    <a:pt x="979320" y="489660"/>
                  </a:cubicBezTo>
                  <a:cubicBezTo>
                    <a:pt x="979320" y="760092"/>
                    <a:pt x="760092" y="979320"/>
                    <a:pt x="489660" y="979320"/>
                  </a:cubicBezTo>
                  <a:cubicBezTo>
                    <a:pt x="219228" y="979320"/>
                    <a:pt x="0" y="760092"/>
                    <a:pt x="0" y="489660"/>
                  </a:cubicBezTo>
                  <a:close/>
                  <a:moveTo>
                    <a:pt x="814683" y="773801"/>
                  </a:moveTo>
                  <a:cubicBezTo>
                    <a:pt x="964224" y="602744"/>
                    <a:pt x="955587" y="345053"/>
                    <a:pt x="794927" y="184393"/>
                  </a:cubicBezTo>
                  <a:cubicBezTo>
                    <a:pt x="634267" y="23733"/>
                    <a:pt x="376576" y="15096"/>
                    <a:pt x="205519" y="164637"/>
                  </a:cubicBezTo>
                  <a:lnTo>
                    <a:pt x="814683" y="773801"/>
                  </a:lnTo>
                  <a:close/>
                  <a:moveTo>
                    <a:pt x="164636" y="205518"/>
                  </a:moveTo>
                  <a:cubicBezTo>
                    <a:pt x="15095" y="376575"/>
                    <a:pt x="23732" y="634266"/>
                    <a:pt x="184392" y="794926"/>
                  </a:cubicBezTo>
                  <a:cubicBezTo>
                    <a:pt x="345052" y="955586"/>
                    <a:pt x="602743" y="964223"/>
                    <a:pt x="773800" y="814682"/>
                  </a:cubicBezTo>
                  <a:lnTo>
                    <a:pt x="164636" y="205518"/>
                  </a:lnTo>
                  <a:close/>
                </a:path>
              </a:pathLst>
            </a:custGeom>
            <a:solidFill>
              <a:srgbClr val="E46C0A"/>
            </a:solidFill>
            <a:ln w="9525" cap="flat" cmpd="sng">
              <a:noFill/>
              <a:prstDash val="solid"/>
              <a:round/>
              <a:headEnd/>
              <a:tailEnd/>
            </a:ln>
            <a:effectLst>
              <a:outerShdw dist="38100" dir="2700000" algn="tl" rotWithShape="0">
                <a:srgbClr val="000000">
                  <a:alpha val="39998"/>
                </a:srgbClr>
              </a:outerShdw>
            </a:effectLst>
          </p:spPr>
          <p:txBody>
            <a:bodyPr anchor="ctr"/>
            <a:lstStyle/>
            <a:p>
              <a:pPr>
                <a:defRPr/>
              </a:pPr>
              <a:endParaRPr lang="en-US"/>
            </a:p>
          </p:txBody>
        </p:sp>
      </p:grpSp>
      <p:sp>
        <p:nvSpPr>
          <p:cNvPr id="37896" name="Slide Number Placeholder 2"/>
          <p:cNvSpPr>
            <a:spLocks noGrp="1"/>
          </p:cNvSpPr>
          <p:nvPr>
            <p:ph type="sldNum" sz="quarter" idx="11"/>
          </p:nvPr>
        </p:nvSpPr>
        <p:spPr bwMode="auto">
          <a:noFill/>
          <a:ln>
            <a:miter lim="800000"/>
            <a:headEnd/>
            <a:tailEnd/>
          </a:ln>
        </p:spPr>
        <p:txBody>
          <a:bodyPr/>
          <a:lstStyle/>
          <a:p>
            <a:fld id="{A5D0C714-8D1D-4D67-AE80-47507186606F}" type="slidenum">
              <a:rPr lang="en-US" altLang="en-US" smtClean="0"/>
              <a:pPr/>
              <a:t>2</a:t>
            </a:fld>
            <a:endParaRPr lang="en-US" altLang="en-US" smtClean="0"/>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822" y="85797"/>
            <a:ext cx="8229600" cy="1020762"/>
          </a:xfrm>
        </p:spPr>
        <p:txBody>
          <a:bodyPr/>
          <a:lstStyle/>
          <a:p>
            <a:r>
              <a:rPr lang="en-US" b="1" dirty="0" smtClean="0"/>
              <a:t>RTM Question </a:t>
            </a:r>
            <a:r>
              <a:rPr lang="en-US" b="1" dirty="0"/>
              <a:t>1</a:t>
            </a:r>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20</a:t>
            </a:fld>
            <a:endParaRPr lang="en-US" altLang="en-US" dirty="0"/>
          </a:p>
        </p:txBody>
      </p:sp>
      <p:sp>
        <p:nvSpPr>
          <p:cNvPr id="6" name="TextBox 5"/>
          <p:cNvSpPr txBox="1"/>
          <p:nvPr/>
        </p:nvSpPr>
        <p:spPr>
          <a:xfrm>
            <a:off x="2" y="2854089"/>
            <a:ext cx="9143998" cy="1615827"/>
          </a:xfrm>
          <a:prstGeom prst="rect">
            <a:avLst/>
          </a:prstGeom>
          <a:noFill/>
        </p:spPr>
        <p:txBody>
          <a:bodyPr wrap="square" rtlCol="0">
            <a:spAutoFit/>
          </a:bodyPr>
          <a:lstStyle/>
          <a:p>
            <a:r>
              <a:rPr lang="en-US" sz="1700" b="1" dirty="0" smtClean="0"/>
              <a:t>Note:</a:t>
            </a:r>
            <a:r>
              <a:rPr lang="en-US" sz="1700" dirty="0" smtClean="0"/>
              <a:t>  </a:t>
            </a:r>
          </a:p>
          <a:p>
            <a:pPr marL="800100" lvl="1" indent="-342900">
              <a:buFont typeface="+mj-lt"/>
              <a:buAutoNum type="arabicPeriod"/>
            </a:pPr>
            <a:r>
              <a:rPr lang="en-US" sz="1600" dirty="0" smtClean="0"/>
              <a:t>If your Use Case </a:t>
            </a:r>
            <a:r>
              <a:rPr lang="en-US" sz="1600" dirty="0"/>
              <a:t>A</a:t>
            </a:r>
            <a:r>
              <a:rPr lang="en-US" sz="1600" dirty="0" smtClean="0"/>
              <a:t>ctivity in this pilot is to create a plan, the answer to this question would be no.</a:t>
            </a:r>
          </a:p>
          <a:p>
            <a:pPr marL="800100" lvl="1" indent="-342900">
              <a:buFont typeface="+mj-lt"/>
              <a:buAutoNum type="arabicPeriod"/>
            </a:pPr>
            <a:r>
              <a:rPr lang="en-US" sz="1600" dirty="0" smtClean="0"/>
              <a:t>If you have already created a plan, the answer to this question would be yes.  </a:t>
            </a:r>
          </a:p>
          <a:p>
            <a:pPr marL="1200146" lvl="2" indent="-285750">
              <a:buFont typeface="Wingdings" panose="05000000000000000000" pitchFamily="2" charset="2"/>
              <a:buChar char="§"/>
            </a:pPr>
            <a:r>
              <a:rPr lang="en-US" sz="1600" dirty="0" smtClean="0"/>
              <a:t>You would then need to identify your eLTSS Plan and complete the questions at the end of this form.</a:t>
            </a:r>
          </a:p>
          <a:p>
            <a:endParaRPr lang="en-US" dirty="0"/>
          </a:p>
        </p:txBody>
      </p:sp>
      <p:pic>
        <p:nvPicPr>
          <p:cNvPr id="8194"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108" t="18023" r="1797" b="67733"/>
          <a:stretch/>
        </p:blipFill>
        <p:spPr bwMode="auto">
          <a:xfrm>
            <a:off x="2" y="1466850"/>
            <a:ext cx="9143999" cy="933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extLst>
      <p:ext uri="{BB962C8B-B14F-4D97-AF65-F5344CB8AC3E}">
        <p14:creationId xmlns:p14="http://schemas.microsoft.com/office/powerpoint/2010/main" xmlns="" val="27716740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64" y="85797"/>
            <a:ext cx="8229600" cy="1020762"/>
          </a:xfrm>
        </p:spPr>
        <p:txBody>
          <a:bodyPr/>
          <a:lstStyle/>
          <a:p>
            <a:r>
              <a:rPr lang="en-US" b="1" dirty="0" smtClean="0"/>
              <a:t>RTM Question 2</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21</a:t>
            </a:fld>
            <a:endParaRPr lang="en-US" altLang="en-US" dirty="0"/>
          </a:p>
        </p:txBody>
      </p:sp>
      <p:sp>
        <p:nvSpPr>
          <p:cNvPr id="7" name="TextBox 6"/>
          <p:cNvSpPr txBox="1"/>
          <p:nvPr/>
        </p:nvSpPr>
        <p:spPr>
          <a:xfrm>
            <a:off x="1085850" y="1971196"/>
            <a:ext cx="6572250" cy="369332"/>
          </a:xfrm>
          <a:prstGeom prst="rect">
            <a:avLst/>
          </a:prstGeom>
          <a:noFill/>
        </p:spPr>
        <p:txBody>
          <a:bodyPr wrap="square" rtlCol="0">
            <a:spAutoFit/>
          </a:bodyPr>
          <a:lstStyle/>
          <a:p>
            <a:pPr algn="ctr"/>
            <a:r>
              <a:rPr lang="en-US" dirty="0" smtClean="0"/>
              <a:t>Example: Georgia State TEFT Grantee Business Drivers </a:t>
            </a:r>
            <a:endParaRPr lang="en-US" dirty="0"/>
          </a:p>
        </p:txBody>
      </p:sp>
      <p:pic>
        <p:nvPicPr>
          <p:cNvPr id="7171"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265" t="31977" r="1874" b="62645"/>
          <a:stretch/>
        </p:blipFill>
        <p:spPr bwMode="auto">
          <a:xfrm>
            <a:off x="0" y="1462086"/>
            <a:ext cx="9144000" cy="3524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3"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30547" t="18315" r="14687" b="23256"/>
          <a:stretch/>
        </p:blipFill>
        <p:spPr bwMode="auto">
          <a:xfrm>
            <a:off x="1219199" y="2340528"/>
            <a:ext cx="6677026" cy="38290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Rectangle 4"/>
          <p:cNvSpPr/>
          <p:nvPr/>
        </p:nvSpPr>
        <p:spPr>
          <a:xfrm>
            <a:off x="1895475" y="4562475"/>
            <a:ext cx="5676900" cy="1771650"/>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206956" y="2330173"/>
            <a:ext cx="6706474" cy="408304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9123463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RTM Question 3 </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22</a:t>
            </a:fld>
            <a:endParaRPr lang="en-US" altLang="en-US" dirty="0"/>
          </a:p>
        </p:txBody>
      </p:sp>
      <p:pic>
        <p:nvPicPr>
          <p:cNvPr id="9218"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718" t="37064" r="2031" b="52664"/>
          <a:stretch/>
        </p:blipFill>
        <p:spPr bwMode="auto">
          <a:xfrm>
            <a:off x="0" y="1364719"/>
            <a:ext cx="9144000" cy="52123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TextBox 6"/>
          <p:cNvSpPr txBox="1"/>
          <p:nvPr/>
        </p:nvSpPr>
        <p:spPr>
          <a:xfrm>
            <a:off x="1685923" y="1971196"/>
            <a:ext cx="6096001" cy="369332"/>
          </a:xfrm>
          <a:prstGeom prst="rect">
            <a:avLst/>
          </a:prstGeom>
          <a:noFill/>
        </p:spPr>
        <p:txBody>
          <a:bodyPr wrap="square" rtlCol="0">
            <a:spAutoFit/>
          </a:bodyPr>
          <a:lstStyle/>
          <a:p>
            <a:pPr algn="ctr"/>
            <a:r>
              <a:rPr lang="en-US" dirty="0" smtClean="0"/>
              <a:t>Example: Minnesota State TEFT Grantee will be piloting:  tier 1</a:t>
            </a:r>
            <a:endParaRPr lang="en-US" dirty="0"/>
          </a:p>
        </p:txBody>
      </p:sp>
      <p:pic>
        <p:nvPicPr>
          <p:cNvPr id="10242"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6562" t="18499" r="17500" b="7558"/>
          <a:stretch/>
        </p:blipFill>
        <p:spPr bwMode="auto">
          <a:xfrm>
            <a:off x="1803057" y="2329604"/>
            <a:ext cx="6057897" cy="415709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Rectangle 4"/>
          <p:cNvSpPr/>
          <p:nvPr/>
        </p:nvSpPr>
        <p:spPr>
          <a:xfrm>
            <a:off x="1783198" y="2337055"/>
            <a:ext cx="6077756" cy="414963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2031052" y="3253844"/>
            <a:ext cx="5682967" cy="482829"/>
          </a:xfrm>
          <a:prstGeom prst="rect">
            <a:avLst/>
          </a:prstGeom>
          <a:noFill/>
          <a:ln w="38100" cmpd="sng">
            <a:solidFill>
              <a:schemeClr val="tx1"/>
            </a:solidFill>
          </a:ln>
          <a:effectLst/>
        </p:spPr>
        <p:style>
          <a:lnRef idx="2">
            <a:schemeClr val="accent3"/>
          </a:lnRef>
          <a:fillRef idx="1">
            <a:schemeClr val="lt1"/>
          </a:fillRef>
          <a:effectRef idx="0">
            <a:schemeClr val="accent3"/>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Tree>
    <p:extLst>
      <p:ext uri="{BB962C8B-B14F-4D97-AF65-F5344CB8AC3E}">
        <p14:creationId xmlns:p14="http://schemas.microsoft.com/office/powerpoint/2010/main" xmlns="" val="356672036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RTM Question 4</a:t>
            </a:r>
            <a:endParaRPr lang="en-US" b="1" dirty="0"/>
          </a:p>
        </p:txBody>
      </p:sp>
      <p:sp>
        <p:nvSpPr>
          <p:cNvPr id="4" name="Slide Number Placeholder 3"/>
          <p:cNvSpPr>
            <a:spLocks noGrp="1"/>
          </p:cNvSpPr>
          <p:nvPr>
            <p:ph type="sldNum" sz="quarter" idx="11"/>
          </p:nvPr>
        </p:nvSpPr>
        <p:spPr>
          <a:xfrm>
            <a:off x="6680200" y="6416711"/>
            <a:ext cx="2133600" cy="365125"/>
          </a:xfrm>
        </p:spPr>
        <p:txBody>
          <a:bodyPr/>
          <a:lstStyle/>
          <a:p>
            <a:pPr>
              <a:defRPr/>
            </a:pPr>
            <a:fld id="{FBC60929-0B73-4DD2-BCA9-A0D573A149EA}" type="slidenum">
              <a:rPr lang="en-US" altLang="en-US" smtClean="0"/>
              <a:pPr>
                <a:defRPr/>
              </a:pPr>
              <a:t>23</a:t>
            </a:fld>
            <a:endParaRPr lang="en-US" altLang="en-US" dirty="0"/>
          </a:p>
        </p:txBody>
      </p:sp>
      <p:pic>
        <p:nvPicPr>
          <p:cNvPr id="10242"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875" t="48111" r="2266" b="41715"/>
          <a:stretch/>
        </p:blipFill>
        <p:spPr bwMode="auto">
          <a:xfrm>
            <a:off x="0" y="1182152"/>
            <a:ext cx="9144000" cy="6667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8" name="TextBox 7"/>
          <p:cNvSpPr txBox="1"/>
          <p:nvPr/>
        </p:nvSpPr>
        <p:spPr>
          <a:xfrm>
            <a:off x="1336677" y="1911049"/>
            <a:ext cx="6572250" cy="369332"/>
          </a:xfrm>
          <a:prstGeom prst="rect">
            <a:avLst/>
          </a:prstGeom>
          <a:noFill/>
        </p:spPr>
        <p:txBody>
          <a:bodyPr wrap="square" rtlCol="0">
            <a:spAutoFit/>
          </a:bodyPr>
          <a:lstStyle/>
          <a:p>
            <a:pPr algn="ctr"/>
            <a:r>
              <a:rPr lang="en-US" dirty="0" smtClean="0"/>
              <a:t>Example: Arizona</a:t>
            </a:r>
            <a:r>
              <a:rPr lang="en-US" dirty="0"/>
              <a:t> </a:t>
            </a:r>
            <a:r>
              <a:rPr lang="en-US" dirty="0" smtClean="0"/>
              <a:t>State TEFT Grantee is piloting user story 2</a:t>
            </a:r>
            <a:endParaRPr lang="en-US" dirty="0"/>
          </a:p>
        </p:txBody>
      </p:sp>
      <p:pic>
        <p:nvPicPr>
          <p:cNvPr id="6146"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6327" t="18169" r="18048" b="7703"/>
          <a:stretch/>
        </p:blipFill>
        <p:spPr bwMode="auto">
          <a:xfrm>
            <a:off x="1935163" y="2339650"/>
            <a:ext cx="5273674" cy="377749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Rectangle 4"/>
          <p:cNvSpPr/>
          <p:nvPr/>
        </p:nvSpPr>
        <p:spPr>
          <a:xfrm>
            <a:off x="1935163" y="2319950"/>
            <a:ext cx="1790656" cy="6714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p:cNvSpPr txBox="1"/>
          <p:nvPr/>
        </p:nvSpPr>
        <p:spPr>
          <a:xfrm>
            <a:off x="0" y="5934670"/>
            <a:ext cx="9279467" cy="923330"/>
          </a:xfrm>
          <a:prstGeom prst="rect">
            <a:avLst/>
          </a:prstGeom>
          <a:noFill/>
        </p:spPr>
        <p:txBody>
          <a:bodyPr wrap="square" rtlCol="0">
            <a:spAutoFit/>
          </a:bodyPr>
          <a:lstStyle/>
          <a:p>
            <a:r>
              <a:rPr lang="en-US" b="1" dirty="0" smtClean="0"/>
              <a:t>Note: </a:t>
            </a:r>
          </a:p>
          <a:p>
            <a:pPr marL="800100" lvl="1" indent="-342900">
              <a:buFont typeface="+mj-lt"/>
              <a:buAutoNum type="arabicPeriod"/>
            </a:pPr>
            <a:r>
              <a:rPr lang="en-US" dirty="0" smtClean="0"/>
              <a:t>If you do not have an </a:t>
            </a:r>
            <a:r>
              <a:rPr lang="en-US" dirty="0" err="1" smtClean="0"/>
              <a:t>elTSS</a:t>
            </a:r>
            <a:r>
              <a:rPr lang="en-US" dirty="0" smtClean="0"/>
              <a:t> plan, it is best to pilot User story 1</a:t>
            </a:r>
          </a:p>
          <a:p>
            <a:pPr marL="800100" lvl="1" indent="-342900">
              <a:buFont typeface="+mj-lt"/>
              <a:buAutoNum type="arabicPeriod"/>
            </a:pPr>
            <a:r>
              <a:rPr lang="en-US" dirty="0" smtClean="0"/>
              <a:t>If you currently have an </a:t>
            </a:r>
            <a:r>
              <a:rPr lang="en-US" dirty="0" err="1" smtClean="0"/>
              <a:t>eltss</a:t>
            </a:r>
            <a:r>
              <a:rPr lang="en-US" dirty="0" smtClean="0"/>
              <a:t> plan it’s best to pilot </a:t>
            </a:r>
            <a:r>
              <a:rPr lang="en-US" dirty="0"/>
              <a:t>U</a:t>
            </a:r>
            <a:r>
              <a:rPr lang="en-US" dirty="0" smtClean="0"/>
              <a:t>ser story 2</a:t>
            </a:r>
            <a:endParaRPr lang="en-US" dirty="0"/>
          </a:p>
        </p:txBody>
      </p:sp>
      <p:sp>
        <p:nvSpPr>
          <p:cNvPr id="11" name="Rectangle 10"/>
          <p:cNvSpPr/>
          <p:nvPr/>
        </p:nvSpPr>
        <p:spPr>
          <a:xfrm>
            <a:off x="3725820" y="2346395"/>
            <a:ext cx="3471858" cy="375193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71822548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RTM Question 5</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24</a:t>
            </a:fld>
            <a:endParaRPr lang="en-US" altLang="en-US" dirty="0"/>
          </a:p>
        </p:txBody>
      </p:sp>
      <p:pic>
        <p:nvPicPr>
          <p:cNvPr id="11266" name="Picture 2"/>
          <p:cNvPicPr>
            <a:picLocks noGrp="1" noChangeAspect="1" noChangeArrowheads="1"/>
          </p:cNvPicPr>
          <p:nvPr>
            <p:ph idx="1"/>
          </p:nvPr>
        </p:nvPicPr>
        <p:blipFill rotWithShape="1">
          <a:blip r:embed="rId3" cstate="print">
            <a:extLst>
              <a:ext uri="{28A0092B-C50C-407E-A947-70E740481C1C}">
                <a14:useLocalDpi xmlns:a14="http://schemas.microsoft.com/office/drawing/2010/main" xmlns="" val="0"/>
              </a:ext>
            </a:extLst>
          </a:blip>
          <a:srcRect l="1666" t="58832" r="3138" b="29635"/>
          <a:stretch/>
        </p:blipFill>
        <p:spPr bwMode="auto">
          <a:xfrm>
            <a:off x="28697" y="1323975"/>
            <a:ext cx="9134354" cy="762001"/>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TextBox 4"/>
          <p:cNvSpPr txBox="1"/>
          <p:nvPr/>
        </p:nvSpPr>
        <p:spPr>
          <a:xfrm>
            <a:off x="0" y="2181225"/>
            <a:ext cx="9144000" cy="1138773"/>
          </a:xfrm>
          <a:prstGeom prst="rect">
            <a:avLst/>
          </a:prstGeom>
          <a:noFill/>
        </p:spPr>
        <p:txBody>
          <a:bodyPr wrap="square" rtlCol="0">
            <a:spAutoFit/>
          </a:bodyPr>
          <a:lstStyle/>
          <a:p>
            <a:r>
              <a:rPr lang="en-US" dirty="0" smtClean="0"/>
              <a:t>Example of an eLTSS Plan Facilitator/Steward (use case actor) sending a modified plan to the beneficiary for approval </a:t>
            </a:r>
          </a:p>
          <a:p>
            <a:pPr algn="ctr"/>
            <a:r>
              <a:rPr lang="en-US" sz="1600" dirty="0" smtClean="0"/>
              <a:t>(This example directly maps the RTM to the FRM)</a:t>
            </a:r>
          </a:p>
          <a:p>
            <a:pPr algn="ctr"/>
            <a:endParaRPr lang="en-US" sz="1600" dirty="0" smtClean="0"/>
          </a:p>
        </p:txBody>
      </p:sp>
      <p:pic>
        <p:nvPicPr>
          <p:cNvPr id="3074"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2406" t="26460" r="7933" b="6424"/>
          <a:stretch/>
        </p:blipFill>
        <p:spPr bwMode="auto">
          <a:xfrm>
            <a:off x="150931" y="3042804"/>
            <a:ext cx="8611271" cy="345040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ectangle 8"/>
          <p:cNvSpPr/>
          <p:nvPr/>
        </p:nvSpPr>
        <p:spPr>
          <a:xfrm>
            <a:off x="0" y="6612493"/>
            <a:ext cx="8239125" cy="230832"/>
          </a:xfrm>
          <a:prstGeom prst="rect">
            <a:avLst/>
          </a:prstGeom>
        </p:spPr>
        <p:txBody>
          <a:bodyPr wrap="square">
            <a:spAutoFit/>
          </a:bodyPr>
          <a:lstStyle/>
          <a:p>
            <a:r>
              <a:rPr lang="en-US" sz="900" dirty="0"/>
              <a:t>http</a:t>
            </a:r>
            <a:r>
              <a:rPr lang="en-US" sz="900" dirty="0" smtClean="0"/>
              <a:t>://</a:t>
            </a:r>
            <a:r>
              <a:rPr lang="en-US" sz="900" dirty="0" smtClean="0">
                <a:hlinkClick r:id="rId5"/>
              </a:rPr>
              <a:t>Functional Requirements Matrix Link</a:t>
            </a:r>
            <a:endParaRPr lang="en-US" sz="900" dirty="0"/>
          </a:p>
        </p:txBody>
      </p:sp>
      <p:sp>
        <p:nvSpPr>
          <p:cNvPr id="11" name="Rectangle 10"/>
          <p:cNvSpPr/>
          <p:nvPr/>
        </p:nvSpPr>
        <p:spPr>
          <a:xfrm>
            <a:off x="146934" y="3039149"/>
            <a:ext cx="8614538" cy="3416058"/>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6510591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RTM Question 6</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25</a:t>
            </a:fld>
            <a:endParaRPr lang="en-US" altLang="en-US" dirty="0"/>
          </a:p>
        </p:txBody>
      </p:sp>
      <p:sp>
        <p:nvSpPr>
          <p:cNvPr id="6" name="Rectangle 5"/>
          <p:cNvSpPr/>
          <p:nvPr/>
        </p:nvSpPr>
        <p:spPr>
          <a:xfrm>
            <a:off x="-9526" y="1965067"/>
            <a:ext cx="8991601" cy="615553"/>
          </a:xfrm>
          <a:prstGeom prst="rect">
            <a:avLst/>
          </a:prstGeom>
        </p:spPr>
        <p:txBody>
          <a:bodyPr wrap="square">
            <a:spAutoFit/>
          </a:bodyPr>
          <a:lstStyle/>
          <a:p>
            <a:pPr algn="ctr"/>
            <a:r>
              <a:rPr lang="en-US" dirty="0"/>
              <a:t>Example of </a:t>
            </a:r>
            <a:r>
              <a:rPr lang="en-US" dirty="0" smtClean="0"/>
              <a:t>a Payer (use case actor) receiving and reviewing modified eLTSS plan elements</a:t>
            </a:r>
          </a:p>
          <a:p>
            <a:pPr algn="ctr"/>
            <a:r>
              <a:rPr lang="en-US" sz="1600" dirty="0" smtClean="0"/>
              <a:t> (This example maps the RTM directly to the FRM)</a:t>
            </a:r>
          </a:p>
        </p:txBody>
      </p:sp>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223" t="25699" r="8845" b="7772"/>
          <a:stretch/>
        </p:blipFill>
        <p:spPr bwMode="auto">
          <a:xfrm>
            <a:off x="325354" y="2757826"/>
            <a:ext cx="8398206" cy="331378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30" name="Picture 6"/>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1042" t="58139" r="12500" b="33721"/>
          <a:stretch/>
        </p:blipFill>
        <p:spPr bwMode="auto">
          <a:xfrm>
            <a:off x="0" y="1216823"/>
            <a:ext cx="9144000" cy="6889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Rectangle 13"/>
          <p:cNvSpPr/>
          <p:nvPr/>
        </p:nvSpPr>
        <p:spPr>
          <a:xfrm>
            <a:off x="0" y="6612493"/>
            <a:ext cx="8239125" cy="230832"/>
          </a:xfrm>
          <a:prstGeom prst="rect">
            <a:avLst/>
          </a:prstGeom>
        </p:spPr>
        <p:txBody>
          <a:bodyPr wrap="square">
            <a:spAutoFit/>
          </a:bodyPr>
          <a:lstStyle/>
          <a:p>
            <a:r>
              <a:rPr lang="en-US" sz="900" dirty="0"/>
              <a:t>http</a:t>
            </a:r>
            <a:r>
              <a:rPr lang="en-US" sz="900" dirty="0" smtClean="0"/>
              <a:t>://</a:t>
            </a:r>
            <a:r>
              <a:rPr lang="en-US" sz="900" dirty="0" smtClean="0">
                <a:hlinkClick r:id="rId4"/>
              </a:rPr>
              <a:t>Functional Requirements Matrix Link</a:t>
            </a:r>
            <a:endParaRPr lang="en-US" sz="900" dirty="0"/>
          </a:p>
        </p:txBody>
      </p:sp>
      <p:sp>
        <p:nvSpPr>
          <p:cNvPr id="8" name="Rectangle 7"/>
          <p:cNvSpPr/>
          <p:nvPr/>
        </p:nvSpPr>
        <p:spPr>
          <a:xfrm>
            <a:off x="346344" y="2745253"/>
            <a:ext cx="8364726" cy="33320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87000900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RTM Question 7&amp; 8 </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26</a:t>
            </a:fld>
            <a:endParaRPr lang="en-US" altLang="en-US" dirty="0"/>
          </a:p>
        </p:txBody>
      </p:sp>
      <p:grpSp>
        <p:nvGrpSpPr>
          <p:cNvPr id="5" name="Group 4"/>
          <p:cNvGrpSpPr/>
          <p:nvPr/>
        </p:nvGrpSpPr>
        <p:grpSpPr>
          <a:xfrm>
            <a:off x="51205" y="2125659"/>
            <a:ext cx="9008401" cy="1357312"/>
            <a:chOff x="-1" y="1383357"/>
            <a:chExt cx="9059608" cy="1357312"/>
          </a:xfrm>
        </p:grpSpPr>
        <p:pic>
          <p:nvPicPr>
            <p:cNvPr id="13314"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031" t="49704" r="55421" b="38132"/>
            <a:stretch/>
          </p:blipFill>
          <p:spPr bwMode="auto">
            <a:xfrm>
              <a:off x="-1" y="1383358"/>
              <a:ext cx="4152901" cy="70261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987" t="75578" r="55669" b="12258"/>
            <a:stretch/>
          </p:blipFill>
          <p:spPr bwMode="auto">
            <a:xfrm>
              <a:off x="0" y="2085975"/>
              <a:ext cx="4152900" cy="65469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44774" t="42441" r="4766" b="31687"/>
            <a:stretch/>
          </p:blipFill>
          <p:spPr bwMode="auto">
            <a:xfrm>
              <a:off x="4134516" y="1383357"/>
              <a:ext cx="4925091" cy="135731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11" name="Rectangle 10"/>
          <p:cNvSpPr/>
          <p:nvPr/>
        </p:nvSpPr>
        <p:spPr>
          <a:xfrm>
            <a:off x="31485" y="2104982"/>
            <a:ext cx="9036424" cy="136928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77170897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RTM: Create a Plan; Beneficiary/Advocate</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27</a:t>
            </a:fld>
            <a:endParaRPr lang="en-US" altLang="en-US" dirty="0"/>
          </a:p>
        </p:txBody>
      </p:sp>
      <p:sp>
        <p:nvSpPr>
          <p:cNvPr id="8" name="TextBox 7"/>
          <p:cNvSpPr txBox="1"/>
          <p:nvPr/>
        </p:nvSpPr>
        <p:spPr>
          <a:xfrm>
            <a:off x="200025" y="1163921"/>
            <a:ext cx="8753475" cy="369332"/>
          </a:xfrm>
          <a:prstGeom prst="rect">
            <a:avLst/>
          </a:prstGeom>
          <a:noFill/>
        </p:spPr>
        <p:txBody>
          <a:bodyPr wrap="square" rtlCol="0">
            <a:spAutoFit/>
          </a:bodyPr>
          <a:lstStyle/>
          <a:p>
            <a:pPr algn="ctr"/>
            <a:r>
              <a:rPr lang="en-US" dirty="0" smtClean="0"/>
              <a:t>Complete this section if your role is the beneficiary or advocate in the pilot</a:t>
            </a:r>
            <a:endParaRPr lang="en-US" dirty="0"/>
          </a:p>
        </p:txBody>
      </p:sp>
      <p:pic>
        <p:nvPicPr>
          <p:cNvPr id="9218"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5651" t="33866" r="16622" b="40554"/>
          <a:stretch/>
        </p:blipFill>
        <p:spPr bwMode="auto">
          <a:xfrm>
            <a:off x="0" y="1552349"/>
            <a:ext cx="9144001" cy="132631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3" name="TextBox 2"/>
          <p:cNvSpPr txBox="1"/>
          <p:nvPr/>
        </p:nvSpPr>
        <p:spPr>
          <a:xfrm>
            <a:off x="71967" y="2937358"/>
            <a:ext cx="9000066" cy="584775"/>
          </a:xfrm>
          <a:prstGeom prst="rect">
            <a:avLst/>
          </a:prstGeom>
          <a:noFill/>
        </p:spPr>
        <p:txBody>
          <a:bodyPr wrap="square" rtlCol="0">
            <a:spAutoFit/>
          </a:bodyPr>
          <a:lstStyle/>
          <a:p>
            <a:r>
              <a:rPr lang="en-US" sz="1600" dirty="0"/>
              <a:t>Example:  </a:t>
            </a:r>
            <a:r>
              <a:rPr lang="en-US" sz="1600" dirty="0" smtClean="0"/>
              <a:t>Janie </a:t>
            </a:r>
            <a:r>
              <a:rPr lang="en-US" sz="1600" dirty="0" err="1" smtClean="0"/>
              <a:t>AppleSeed</a:t>
            </a:r>
            <a:r>
              <a:rPr lang="en-US" sz="1600" dirty="0" smtClean="0"/>
              <a:t> ( a Beneficiary/Advocate) would answer this question by referencing the pilot’s subdomains their selected from the FRM</a:t>
            </a:r>
            <a:endParaRPr lang="en-US" sz="1600" dirty="0"/>
          </a:p>
        </p:txBody>
      </p:sp>
      <p:pic>
        <p:nvPicPr>
          <p:cNvPr id="3074"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25555" t="16728" r="16944" b="7493"/>
          <a:stretch/>
        </p:blipFill>
        <p:spPr bwMode="auto">
          <a:xfrm>
            <a:off x="1841039" y="3511225"/>
            <a:ext cx="5054350" cy="336146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9" name="Rectangle 8"/>
          <p:cNvSpPr/>
          <p:nvPr/>
        </p:nvSpPr>
        <p:spPr>
          <a:xfrm>
            <a:off x="1826176" y="3525913"/>
            <a:ext cx="5069213" cy="33320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2301766" y="6235262"/>
            <a:ext cx="4419902" cy="44931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8601206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78481"/>
            <a:ext cx="8229600" cy="1020762"/>
          </a:xfrm>
        </p:spPr>
        <p:txBody>
          <a:bodyPr/>
          <a:lstStyle/>
          <a:p>
            <a:r>
              <a:rPr lang="en-US" b="1" dirty="0"/>
              <a:t>RTM</a:t>
            </a:r>
            <a:r>
              <a:rPr lang="en-US" dirty="0"/>
              <a:t>: Create a Plan; </a:t>
            </a:r>
            <a:r>
              <a:rPr lang="en-US" dirty="0" smtClean="0"/>
              <a:t>Beneficiary/Advocate (</a:t>
            </a:r>
            <a:r>
              <a:rPr lang="en-US" dirty="0" err="1" smtClean="0"/>
              <a:t>con’t</a:t>
            </a:r>
            <a:r>
              <a:rPr lang="en-US" dirty="0" smtClean="0"/>
              <a:t>)</a:t>
            </a:r>
            <a:endParaRPr lang="en-US"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28</a:t>
            </a:fld>
            <a:endParaRPr lang="en-US" altLang="en-US" dirty="0"/>
          </a:p>
        </p:txBody>
      </p:sp>
      <p:sp>
        <p:nvSpPr>
          <p:cNvPr id="6" name="TextBox 5"/>
          <p:cNvSpPr txBox="1"/>
          <p:nvPr/>
        </p:nvSpPr>
        <p:spPr>
          <a:xfrm>
            <a:off x="110067" y="3246972"/>
            <a:ext cx="8864599" cy="338554"/>
          </a:xfrm>
          <a:prstGeom prst="rect">
            <a:avLst/>
          </a:prstGeom>
          <a:noFill/>
        </p:spPr>
        <p:txBody>
          <a:bodyPr wrap="square" rtlCol="0">
            <a:spAutoFit/>
          </a:bodyPr>
          <a:lstStyle/>
          <a:p>
            <a:pPr algn="ctr"/>
            <a:r>
              <a:rPr lang="en-US" sz="1600" dirty="0" smtClean="0"/>
              <a:t>Example:  Janie Appleseed will provide the plan information using Paper and fax</a:t>
            </a:r>
            <a:endParaRPr lang="en-US" dirty="0"/>
          </a:p>
        </p:txBody>
      </p:sp>
      <p:pic>
        <p:nvPicPr>
          <p:cNvPr id="4098"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5764" t="17053" r="17065" b="49355"/>
          <a:stretch/>
        </p:blipFill>
        <p:spPr bwMode="auto">
          <a:xfrm>
            <a:off x="1363133" y="3776113"/>
            <a:ext cx="6383867" cy="220133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8" name="Group 7"/>
          <p:cNvGrpSpPr/>
          <p:nvPr/>
        </p:nvGrpSpPr>
        <p:grpSpPr>
          <a:xfrm>
            <a:off x="0" y="1236133"/>
            <a:ext cx="9144000" cy="1853068"/>
            <a:chOff x="0" y="1236133"/>
            <a:chExt cx="9144000" cy="1853068"/>
          </a:xfrm>
        </p:grpSpPr>
        <p:pic>
          <p:nvPicPr>
            <p:cNvPr id="4099"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1042" t="53265" r="12500" b="26744"/>
            <a:stretch/>
          </p:blipFill>
          <p:spPr bwMode="auto">
            <a:xfrm>
              <a:off x="0" y="1779151"/>
              <a:ext cx="9144000" cy="13100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100" name="Picture 4"/>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0972" t="24677" r="12500" b="67184"/>
            <a:stretch/>
          </p:blipFill>
          <p:spPr bwMode="auto">
            <a:xfrm>
              <a:off x="0" y="1236133"/>
              <a:ext cx="9144000" cy="533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9" name="Rectangle 8"/>
          <p:cNvSpPr/>
          <p:nvPr/>
        </p:nvSpPr>
        <p:spPr>
          <a:xfrm>
            <a:off x="1888067" y="4809067"/>
            <a:ext cx="3386666" cy="66886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1353889" y="3778657"/>
            <a:ext cx="6381122" cy="266605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07879222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522" y="78482"/>
            <a:ext cx="8229600" cy="1020762"/>
          </a:xfrm>
        </p:spPr>
        <p:txBody>
          <a:bodyPr/>
          <a:lstStyle/>
          <a:p>
            <a:r>
              <a:rPr lang="en-US" b="1" dirty="0"/>
              <a:t>RTM: Create a Plan; </a:t>
            </a:r>
            <a:r>
              <a:rPr lang="en-US" b="1" dirty="0" smtClean="0"/>
              <a:t>Beneficiary/Advocate (</a:t>
            </a:r>
            <a:r>
              <a:rPr lang="en-US" b="1" dirty="0" err="1" smtClean="0"/>
              <a:t>con’t</a:t>
            </a:r>
            <a:r>
              <a:rPr lang="en-US" b="1" dirty="0" smtClean="0"/>
              <a:t>)</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29</a:t>
            </a:fld>
            <a:endParaRPr lang="en-US" altLang="en-US" dirty="0"/>
          </a:p>
        </p:txBody>
      </p:sp>
      <p:sp>
        <p:nvSpPr>
          <p:cNvPr id="6" name="TextBox 5"/>
          <p:cNvSpPr txBox="1"/>
          <p:nvPr/>
        </p:nvSpPr>
        <p:spPr>
          <a:xfrm>
            <a:off x="0" y="2801226"/>
            <a:ext cx="9144000" cy="369332"/>
          </a:xfrm>
          <a:prstGeom prst="rect">
            <a:avLst/>
          </a:prstGeom>
          <a:noFill/>
        </p:spPr>
        <p:txBody>
          <a:bodyPr wrap="square" rtlCol="0">
            <a:spAutoFit/>
          </a:bodyPr>
          <a:lstStyle/>
          <a:p>
            <a:pPr algn="ctr"/>
            <a:r>
              <a:rPr lang="en-US" dirty="0" smtClean="0"/>
              <a:t>Example: Janie Appleseed has identified </a:t>
            </a:r>
            <a:r>
              <a:rPr lang="en-US" dirty="0" err="1" smtClean="0"/>
              <a:t>MyDirectives</a:t>
            </a:r>
            <a:r>
              <a:rPr lang="en-US" dirty="0" smtClean="0"/>
              <a:t> as their service provider</a:t>
            </a:r>
            <a:endParaRPr lang="en-US" dirty="0"/>
          </a:p>
        </p:txBody>
      </p:sp>
      <p:pic>
        <p:nvPicPr>
          <p:cNvPr id="5122"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0834" t="53600" r="12222" b="30749"/>
          <a:stretch/>
        </p:blipFill>
        <p:spPr bwMode="auto">
          <a:xfrm>
            <a:off x="0" y="1726072"/>
            <a:ext cx="9143999" cy="102561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4"/>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0972" t="24677" r="12500" b="67184"/>
          <a:stretch/>
        </p:blipFill>
        <p:spPr bwMode="auto">
          <a:xfrm>
            <a:off x="0" y="1236133"/>
            <a:ext cx="9144000" cy="5334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2"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25555" t="16728" r="16944" b="7493"/>
          <a:stretch/>
        </p:blipFill>
        <p:spPr bwMode="auto">
          <a:xfrm>
            <a:off x="1820694" y="3170558"/>
            <a:ext cx="5206644" cy="365376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5" name="Rectangle 4"/>
          <p:cNvSpPr/>
          <p:nvPr/>
        </p:nvSpPr>
        <p:spPr>
          <a:xfrm>
            <a:off x="1989666" y="4648200"/>
            <a:ext cx="4258733" cy="80433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841791" y="3159377"/>
            <a:ext cx="5163670" cy="3698623"/>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8798821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Number Placeholder 4"/>
          <p:cNvSpPr>
            <a:spLocks noGrp="1"/>
          </p:cNvSpPr>
          <p:nvPr>
            <p:ph type="sldNum" sz="quarter" idx="11"/>
          </p:nvPr>
        </p:nvSpPr>
        <p:spPr bwMode="auto">
          <a:noFill/>
          <a:ln>
            <a:miter lim="800000"/>
            <a:headEnd/>
            <a:tailEnd/>
          </a:ln>
        </p:spPr>
        <p:txBody>
          <a:bodyPr/>
          <a:lstStyle/>
          <a:p>
            <a:fld id="{C2B4E119-9EAA-484D-A577-C3EA99DF27BE}" type="slidenum">
              <a:rPr lang="en-US" altLang="en-US" smtClean="0"/>
              <a:pPr/>
              <a:t>3</a:t>
            </a:fld>
            <a:endParaRPr lang="en-US" altLang="en-US" smtClean="0"/>
          </a:p>
        </p:txBody>
      </p:sp>
      <p:sp>
        <p:nvSpPr>
          <p:cNvPr id="6" name="Title 1"/>
          <p:cNvSpPr txBox="1">
            <a:spLocks/>
          </p:cNvSpPr>
          <p:nvPr/>
        </p:nvSpPr>
        <p:spPr>
          <a:xfrm>
            <a:off x="119063" y="63535"/>
            <a:ext cx="8229600" cy="1020763"/>
          </a:xfrm>
          <a:prstGeom prst="rect">
            <a:avLst/>
          </a:prstGeom>
          <a:noFill/>
          <a:ln w="9525">
            <a:noFill/>
            <a:miter lim="800000"/>
            <a:headEnd/>
            <a:tailEnd/>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defRPr sz="3200" b="1">
                <a:solidFill>
                  <a:schemeClr val="bg1"/>
                </a:solidFill>
                <a:latin typeface="+mj-lt"/>
                <a:cs typeface="MS PGothic" charset="0"/>
              </a:defRPr>
            </a:lvl1pPr>
            <a:lvl2pPr eaLnBrk="0" hangingPunct="0">
              <a:defRPr sz="2800">
                <a:solidFill>
                  <a:srgbClr val="10253F"/>
                </a:solidFill>
                <a:latin typeface="Calibri" charset="0"/>
                <a:cs typeface="MS PGothic" charset="0"/>
              </a:defRPr>
            </a:lvl2pPr>
            <a:lvl3pPr eaLnBrk="0" hangingPunct="0">
              <a:defRPr sz="2800">
                <a:solidFill>
                  <a:srgbClr val="10253F"/>
                </a:solidFill>
                <a:latin typeface="Calibri" charset="0"/>
                <a:cs typeface="MS PGothic" charset="0"/>
              </a:defRPr>
            </a:lvl3pPr>
            <a:lvl4pPr eaLnBrk="0" hangingPunct="0">
              <a:defRPr sz="2800">
                <a:solidFill>
                  <a:srgbClr val="10253F"/>
                </a:solidFill>
                <a:latin typeface="Calibri" charset="0"/>
                <a:cs typeface="MS PGothic" charset="0"/>
              </a:defRPr>
            </a:lvl4pPr>
            <a:lvl5pPr eaLnBrk="0" hangingPunct="0">
              <a:defRPr sz="2800">
                <a:solidFill>
                  <a:srgbClr val="10253F"/>
                </a:solidFill>
                <a:latin typeface="Calibri" charset="0"/>
                <a:cs typeface="MS PGothic" charset="0"/>
              </a:defRPr>
            </a:lvl5pPr>
            <a:lvl6pPr marL="457200" fontAlgn="base">
              <a:spcBef>
                <a:spcPct val="0"/>
              </a:spcBef>
              <a:spcAft>
                <a:spcPct val="0"/>
              </a:spcAft>
              <a:defRPr sz="2800">
                <a:solidFill>
                  <a:srgbClr val="10253F"/>
                </a:solidFill>
                <a:latin typeface="Calibri" charset="0"/>
                <a:ea typeface="ＭＳ Ｐゴシック" charset="0"/>
                <a:cs typeface="ＭＳ Ｐゴシック" charset="0"/>
              </a:defRPr>
            </a:lvl6pPr>
            <a:lvl7pPr marL="914400" fontAlgn="base">
              <a:spcBef>
                <a:spcPct val="0"/>
              </a:spcBef>
              <a:spcAft>
                <a:spcPct val="0"/>
              </a:spcAft>
              <a:defRPr sz="2800">
                <a:solidFill>
                  <a:srgbClr val="10253F"/>
                </a:solidFill>
                <a:latin typeface="Calibri" charset="0"/>
                <a:ea typeface="ＭＳ Ｐゴシック" charset="0"/>
                <a:cs typeface="ＭＳ Ｐゴシック" charset="0"/>
              </a:defRPr>
            </a:lvl7pPr>
            <a:lvl8pPr marL="1371600" fontAlgn="base">
              <a:spcBef>
                <a:spcPct val="0"/>
              </a:spcBef>
              <a:spcAft>
                <a:spcPct val="0"/>
              </a:spcAft>
              <a:defRPr sz="2800">
                <a:solidFill>
                  <a:srgbClr val="10253F"/>
                </a:solidFill>
                <a:latin typeface="Calibri" charset="0"/>
                <a:ea typeface="ＭＳ Ｐゴシック" charset="0"/>
                <a:cs typeface="ＭＳ Ｐゴシック" charset="0"/>
              </a:defRPr>
            </a:lvl8pPr>
            <a:lvl9pPr marL="1828800" fontAlgn="base">
              <a:spcBef>
                <a:spcPct val="0"/>
              </a:spcBef>
              <a:spcAft>
                <a:spcPct val="0"/>
              </a:spcAft>
              <a:defRPr sz="2800">
                <a:solidFill>
                  <a:srgbClr val="10253F"/>
                </a:solidFill>
                <a:latin typeface="Calibri" charset="0"/>
                <a:ea typeface="ＭＳ Ｐゴシック" charset="0"/>
                <a:cs typeface="ＭＳ Ｐゴシック" charset="0"/>
              </a:defRPr>
            </a:lvl9pPr>
          </a:lstStyle>
          <a:p>
            <a:r>
              <a:rPr lang="en-US" dirty="0"/>
              <a:t>Agenda</a:t>
            </a:r>
          </a:p>
        </p:txBody>
      </p:sp>
      <p:graphicFrame>
        <p:nvGraphicFramePr>
          <p:cNvPr id="7" name="Content Placeholder 4"/>
          <p:cNvGraphicFramePr>
            <a:graphicFrameLocks noGrp="1"/>
          </p:cNvGraphicFramePr>
          <p:nvPr>
            <p:ph idx="1"/>
            <p:extLst>
              <p:ext uri="{D42A27DB-BD31-4B8C-83A1-F6EECF244321}">
                <p14:modId xmlns:p14="http://schemas.microsoft.com/office/powerpoint/2010/main" xmlns="" val="3698726047"/>
              </p:ext>
            </p:extLst>
          </p:nvPr>
        </p:nvGraphicFramePr>
        <p:xfrm>
          <a:off x="304801" y="1371636"/>
          <a:ext cx="8662988" cy="2478349"/>
        </p:xfrm>
        <a:graphic>
          <a:graphicData uri="http://schemas.openxmlformats.org/drawingml/2006/table">
            <a:tbl>
              <a:tblPr/>
              <a:tblGrid>
                <a:gridCol w="3668486"/>
                <a:gridCol w="3748314"/>
                <a:gridCol w="1246188"/>
              </a:tblGrid>
              <a:tr h="455427">
                <a:tc>
                  <a:txBody>
                    <a:bodyPr/>
                    <a:lstStyle>
                      <a:lvl1pPr defTabSz="457200" eaLnBrk="0" hangingPunct="0">
                        <a:spcBef>
                          <a:spcPct val="20000"/>
                        </a:spcBef>
                        <a:buFont typeface="Arial" pitchFamily="34" charset="0"/>
                        <a:defRPr sz="2800">
                          <a:solidFill>
                            <a:schemeClr val="tx1"/>
                          </a:solidFill>
                          <a:latin typeface="Calibri" pitchFamily="34" charset="0"/>
                          <a:ea typeface="MS PGothic" pitchFamily="34" charset="-128"/>
                        </a:defRPr>
                      </a:lvl1pPr>
                      <a:lvl2pPr marL="742950" indent="-285750" defTabSz="457200" eaLnBrk="0" hangingPunct="0">
                        <a:spcBef>
                          <a:spcPct val="20000"/>
                        </a:spcBef>
                        <a:buFont typeface="Arial" pitchFamily="34" charset="0"/>
                        <a:defRPr sz="2400">
                          <a:solidFill>
                            <a:schemeClr val="tx1"/>
                          </a:solidFill>
                          <a:latin typeface="Calibri" pitchFamily="34" charset="0"/>
                          <a:ea typeface="MS PGothic" pitchFamily="34" charset="-128"/>
                        </a:defRPr>
                      </a:lvl2pPr>
                      <a:lvl3pPr marL="1143000" indent="-228600" defTabSz="457200" eaLnBrk="0" hangingPunct="0">
                        <a:spcBef>
                          <a:spcPct val="20000"/>
                        </a:spcBef>
                        <a:buFont typeface="Arial" pitchFamily="34" charset="0"/>
                        <a:defRPr sz="2000">
                          <a:solidFill>
                            <a:schemeClr val="tx1"/>
                          </a:solidFill>
                          <a:latin typeface="Calibri" pitchFamily="34" charset="0"/>
                          <a:ea typeface="MS PGothic" pitchFamily="34" charset="-128"/>
                        </a:defRPr>
                      </a:lvl3pPr>
                      <a:lvl4pPr marL="16002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4pPr>
                      <a:lvl5pPr marL="20574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dirty="0" smtClean="0">
                          <a:ln>
                            <a:noFill/>
                          </a:ln>
                          <a:solidFill>
                            <a:srgbClr val="FFFFFF"/>
                          </a:solidFill>
                          <a:effectLst/>
                          <a:latin typeface="Calibri" pitchFamily="34" charset="0"/>
                          <a:ea typeface="MS PGothic" pitchFamily="34" charset="-128"/>
                        </a:rPr>
                        <a:t>Topic</a:t>
                      </a:r>
                    </a:p>
                  </a:txBody>
                  <a:tcPr marT="45673" marB="4567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7200" eaLnBrk="0" hangingPunct="0">
                        <a:spcBef>
                          <a:spcPct val="20000"/>
                        </a:spcBef>
                        <a:buFont typeface="Arial" pitchFamily="34" charset="0"/>
                        <a:defRPr sz="2800">
                          <a:solidFill>
                            <a:schemeClr val="tx1"/>
                          </a:solidFill>
                          <a:latin typeface="Calibri" pitchFamily="34" charset="0"/>
                          <a:ea typeface="MS PGothic" pitchFamily="34" charset="-128"/>
                        </a:defRPr>
                      </a:lvl1pPr>
                      <a:lvl2pPr marL="742950" indent="-285750" defTabSz="457200" eaLnBrk="0" hangingPunct="0">
                        <a:spcBef>
                          <a:spcPct val="20000"/>
                        </a:spcBef>
                        <a:buFont typeface="Arial" pitchFamily="34" charset="0"/>
                        <a:defRPr sz="2400">
                          <a:solidFill>
                            <a:schemeClr val="tx1"/>
                          </a:solidFill>
                          <a:latin typeface="Calibri" pitchFamily="34" charset="0"/>
                          <a:ea typeface="MS PGothic" pitchFamily="34" charset="-128"/>
                        </a:defRPr>
                      </a:lvl2pPr>
                      <a:lvl3pPr marL="1143000" indent="-228600" defTabSz="457200" eaLnBrk="0" hangingPunct="0">
                        <a:spcBef>
                          <a:spcPct val="20000"/>
                        </a:spcBef>
                        <a:buFont typeface="Arial" pitchFamily="34" charset="0"/>
                        <a:defRPr sz="2000">
                          <a:solidFill>
                            <a:schemeClr val="tx1"/>
                          </a:solidFill>
                          <a:latin typeface="Calibri" pitchFamily="34" charset="0"/>
                          <a:ea typeface="MS PGothic" pitchFamily="34" charset="-128"/>
                        </a:defRPr>
                      </a:lvl3pPr>
                      <a:lvl4pPr marL="16002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4pPr>
                      <a:lvl5pPr marL="20574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Calibri" pitchFamily="34" charset="0"/>
                          <a:ea typeface="MS PGothic" pitchFamily="34" charset="-128"/>
                        </a:rPr>
                        <a:t>Presenter</a:t>
                      </a:r>
                    </a:p>
                  </a:txBody>
                  <a:tcPr marT="45673" marB="4567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7200" eaLnBrk="0" hangingPunct="0">
                        <a:spcBef>
                          <a:spcPct val="20000"/>
                        </a:spcBef>
                        <a:buFont typeface="Arial" pitchFamily="34" charset="0"/>
                        <a:defRPr sz="2800">
                          <a:solidFill>
                            <a:schemeClr val="tx1"/>
                          </a:solidFill>
                          <a:latin typeface="Calibri" pitchFamily="34" charset="0"/>
                          <a:ea typeface="MS PGothic" pitchFamily="34" charset="-128"/>
                        </a:defRPr>
                      </a:lvl1pPr>
                      <a:lvl2pPr marL="742950" indent="-285750" defTabSz="457200" eaLnBrk="0" hangingPunct="0">
                        <a:spcBef>
                          <a:spcPct val="20000"/>
                        </a:spcBef>
                        <a:buFont typeface="Arial" pitchFamily="34" charset="0"/>
                        <a:defRPr sz="2400">
                          <a:solidFill>
                            <a:schemeClr val="tx1"/>
                          </a:solidFill>
                          <a:latin typeface="Calibri" pitchFamily="34" charset="0"/>
                          <a:ea typeface="MS PGothic" pitchFamily="34" charset="-128"/>
                        </a:defRPr>
                      </a:lvl2pPr>
                      <a:lvl3pPr marL="1143000" indent="-228600" defTabSz="457200" eaLnBrk="0" hangingPunct="0">
                        <a:spcBef>
                          <a:spcPct val="20000"/>
                        </a:spcBef>
                        <a:buFont typeface="Arial" pitchFamily="34" charset="0"/>
                        <a:defRPr sz="2000">
                          <a:solidFill>
                            <a:schemeClr val="tx1"/>
                          </a:solidFill>
                          <a:latin typeface="Calibri" pitchFamily="34" charset="0"/>
                          <a:ea typeface="MS PGothic" pitchFamily="34" charset="-128"/>
                        </a:defRPr>
                      </a:lvl3pPr>
                      <a:lvl4pPr marL="16002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4pPr>
                      <a:lvl5pPr marL="20574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1800" b="1" i="0" u="none" strike="noStrike" cap="none" normalizeH="0" baseline="0" smtClean="0">
                          <a:ln>
                            <a:noFill/>
                          </a:ln>
                          <a:solidFill>
                            <a:srgbClr val="FFFFFF"/>
                          </a:solidFill>
                          <a:effectLst/>
                          <a:latin typeface="Calibri" pitchFamily="34" charset="0"/>
                          <a:ea typeface="MS PGothic" pitchFamily="34" charset="-128"/>
                        </a:rPr>
                        <a:t>Timeframe</a:t>
                      </a:r>
                    </a:p>
                  </a:txBody>
                  <a:tcPr marT="45673" marB="4567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017176">
                <a:tc>
                  <a:txBody>
                    <a:bodyPr/>
                    <a:lstStyle>
                      <a:lvl1pPr defTabSz="457200" eaLnBrk="0" hangingPunct="0">
                        <a:spcBef>
                          <a:spcPct val="20000"/>
                        </a:spcBef>
                        <a:buFont typeface="Arial" pitchFamily="34" charset="0"/>
                        <a:defRPr sz="2800">
                          <a:solidFill>
                            <a:schemeClr val="tx1"/>
                          </a:solidFill>
                          <a:latin typeface="Calibri" pitchFamily="34" charset="0"/>
                          <a:ea typeface="MS PGothic" pitchFamily="34" charset="-128"/>
                        </a:defRPr>
                      </a:lvl1pPr>
                      <a:lvl2pPr defTabSz="457200" eaLnBrk="0" hangingPunct="0">
                        <a:spcBef>
                          <a:spcPct val="20000"/>
                        </a:spcBef>
                        <a:buFont typeface="Arial" pitchFamily="34" charset="0"/>
                        <a:defRPr sz="2400">
                          <a:solidFill>
                            <a:schemeClr val="tx1"/>
                          </a:solidFill>
                          <a:latin typeface="Calibri" pitchFamily="34" charset="0"/>
                          <a:ea typeface="MS PGothic" pitchFamily="34" charset="-128"/>
                        </a:defRPr>
                      </a:lvl2pPr>
                      <a:lvl3pPr marL="1143000" indent="-228600" defTabSz="457200" eaLnBrk="0" hangingPunct="0">
                        <a:spcBef>
                          <a:spcPct val="20000"/>
                        </a:spcBef>
                        <a:buFont typeface="Arial" pitchFamily="34" charset="0"/>
                        <a:defRPr sz="2000">
                          <a:solidFill>
                            <a:schemeClr val="tx1"/>
                          </a:solidFill>
                          <a:latin typeface="Calibri" pitchFamily="34" charset="0"/>
                          <a:ea typeface="MS PGothic" pitchFamily="34" charset="-128"/>
                        </a:defRPr>
                      </a:lvl3pPr>
                      <a:lvl4pPr marL="16002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4pPr>
                      <a:lvl5pPr marL="20574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rPr>
                        <a:t>Welcome </a:t>
                      </a:r>
                    </a:p>
                    <a:p>
                      <a:pPr marL="457200" marR="0" lvl="1" indent="0" algn="l" defTabSz="4572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rPr>
                        <a:t>Announcements</a:t>
                      </a:r>
                    </a:p>
                    <a:p>
                      <a:pPr marL="457200" marR="0" lvl="1" indent="0" algn="l" defTabSz="4572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rPr>
                        <a:t>eLTSS Roadmap</a:t>
                      </a:r>
                    </a:p>
                  </a:txBody>
                  <a:tcPr marT="45673" marB="4567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EF4"/>
                    </a:solidFill>
                  </a:tcPr>
                </a:tc>
                <a:tc>
                  <a:txBody>
                    <a:bodyPr/>
                    <a:lstStyle>
                      <a:lvl1pPr defTabSz="457200" eaLnBrk="0" hangingPunct="0">
                        <a:spcBef>
                          <a:spcPct val="20000"/>
                        </a:spcBef>
                        <a:buFont typeface="Arial" pitchFamily="34" charset="0"/>
                        <a:defRPr sz="2800">
                          <a:solidFill>
                            <a:schemeClr val="tx1"/>
                          </a:solidFill>
                          <a:latin typeface="Calibri" pitchFamily="34" charset="0"/>
                          <a:ea typeface="MS PGothic" pitchFamily="34" charset="-128"/>
                        </a:defRPr>
                      </a:lvl1pPr>
                      <a:lvl2pPr marL="742950" indent="-285750" defTabSz="457200" eaLnBrk="0" hangingPunct="0">
                        <a:spcBef>
                          <a:spcPct val="20000"/>
                        </a:spcBef>
                        <a:buFont typeface="Arial" pitchFamily="34" charset="0"/>
                        <a:defRPr sz="2400">
                          <a:solidFill>
                            <a:schemeClr val="tx1"/>
                          </a:solidFill>
                          <a:latin typeface="Calibri" pitchFamily="34" charset="0"/>
                          <a:ea typeface="MS PGothic" pitchFamily="34" charset="-128"/>
                        </a:defRPr>
                      </a:lvl2pPr>
                      <a:lvl3pPr marL="1143000" indent="-228600" defTabSz="457200" eaLnBrk="0" hangingPunct="0">
                        <a:spcBef>
                          <a:spcPct val="20000"/>
                        </a:spcBef>
                        <a:buFont typeface="Arial" pitchFamily="34" charset="0"/>
                        <a:defRPr sz="2000">
                          <a:solidFill>
                            <a:schemeClr val="tx1"/>
                          </a:solidFill>
                          <a:latin typeface="Calibri" pitchFamily="34" charset="0"/>
                          <a:ea typeface="MS PGothic" pitchFamily="34" charset="-128"/>
                        </a:defRPr>
                      </a:lvl3pPr>
                      <a:lvl4pPr marL="16002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4pPr>
                      <a:lvl5pPr marL="20574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rPr>
                        <a:t>Lynette Elliott</a:t>
                      </a:r>
                    </a:p>
                  </a:txBody>
                  <a:tcPr marT="45673" marB="4567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EF4"/>
                    </a:solidFill>
                  </a:tcPr>
                </a:tc>
                <a:tc>
                  <a:txBody>
                    <a:bodyPr/>
                    <a:lstStyle>
                      <a:lvl1pPr defTabSz="457200" eaLnBrk="0" hangingPunct="0">
                        <a:spcBef>
                          <a:spcPct val="20000"/>
                        </a:spcBef>
                        <a:buFont typeface="Arial" pitchFamily="34" charset="0"/>
                        <a:defRPr sz="2800">
                          <a:solidFill>
                            <a:schemeClr val="tx1"/>
                          </a:solidFill>
                          <a:latin typeface="Calibri" pitchFamily="34" charset="0"/>
                          <a:ea typeface="MS PGothic" pitchFamily="34" charset="-128"/>
                        </a:defRPr>
                      </a:lvl1pPr>
                      <a:lvl2pPr marL="742950" indent="-285750" defTabSz="457200" eaLnBrk="0" hangingPunct="0">
                        <a:spcBef>
                          <a:spcPct val="20000"/>
                        </a:spcBef>
                        <a:buFont typeface="Arial" pitchFamily="34" charset="0"/>
                        <a:defRPr sz="2400">
                          <a:solidFill>
                            <a:schemeClr val="tx1"/>
                          </a:solidFill>
                          <a:latin typeface="Calibri" pitchFamily="34" charset="0"/>
                          <a:ea typeface="MS PGothic" pitchFamily="34" charset="-128"/>
                        </a:defRPr>
                      </a:lvl2pPr>
                      <a:lvl3pPr marL="1143000" indent="-228600" defTabSz="457200" eaLnBrk="0" hangingPunct="0">
                        <a:spcBef>
                          <a:spcPct val="20000"/>
                        </a:spcBef>
                        <a:buFont typeface="Arial" pitchFamily="34" charset="0"/>
                        <a:defRPr sz="2000">
                          <a:solidFill>
                            <a:schemeClr val="tx1"/>
                          </a:solidFill>
                          <a:latin typeface="Calibri" pitchFamily="34" charset="0"/>
                          <a:ea typeface="MS PGothic" pitchFamily="34" charset="-128"/>
                        </a:defRPr>
                      </a:lvl3pPr>
                      <a:lvl4pPr marL="16002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4pPr>
                      <a:lvl5pPr marL="2057400" indent="-228600" defTabSz="457200" eaLnBrk="0" hangingPunct="0">
                        <a:spcBef>
                          <a:spcPct val="20000"/>
                        </a:spcBef>
                        <a:buFont typeface="Arial" pitchFamily="34" charset="0"/>
                        <a:defRPr>
                          <a:solidFill>
                            <a:schemeClr val="tx1"/>
                          </a:solidFill>
                          <a:latin typeface="Calibri" pitchFamily="34" charset="0"/>
                          <a:ea typeface="MS PGothic" pitchFamily="34" charset="-128"/>
                        </a:defRPr>
                      </a:lvl5pPr>
                      <a:lvl6pPr marL="25146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6pPr>
                      <a:lvl7pPr marL="29718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7pPr>
                      <a:lvl8pPr marL="34290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8pPr>
                      <a:lvl9pPr marL="3886200" indent="-228600" defTabSz="457200" eaLnBrk="0" fontAlgn="base" hangingPunct="0">
                        <a:spcBef>
                          <a:spcPct val="20000"/>
                        </a:spcBef>
                        <a:spcAft>
                          <a:spcPct val="0"/>
                        </a:spcAft>
                        <a:buFont typeface="Arial" pitchFamily="34" charset="0"/>
                        <a:defRPr>
                          <a:solidFill>
                            <a:schemeClr val="tx1"/>
                          </a:solidFill>
                          <a:latin typeface="Calibri" pitchFamily="34" charset="0"/>
                          <a:ea typeface="MS PGothic" pitchFamily="34" charset="-128"/>
                        </a:defRPr>
                      </a:lvl9p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rPr>
                        <a:t>10 mins</a:t>
                      </a:r>
                    </a:p>
                  </a:txBody>
                  <a:tcPr marT="45673" marB="4567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EF4"/>
                    </a:solidFill>
                  </a:tcPr>
                </a:tc>
              </a:tr>
              <a:tr h="4228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rPr>
                        <a:t>eLTSS Pilot Guidance:  </a:t>
                      </a:r>
                    </a:p>
                    <a:p>
                      <a:pPr marL="342900" marR="0" lvl="0" indent="-342900" algn="l" defTabSz="457200" rtl="0" eaLnBrk="1" fontAlgn="base" latinLnBrk="0" hangingPunct="1">
                        <a:lnSpc>
                          <a:spcPct val="100000"/>
                        </a:lnSpc>
                        <a:spcBef>
                          <a:spcPct val="0"/>
                        </a:spcBef>
                        <a:spcAft>
                          <a:spcPct val="0"/>
                        </a:spcAft>
                        <a:buClrTx/>
                        <a:buSzTx/>
                        <a:buFont typeface="Arial" panose="020B0604020202020204" pitchFamily="34" charset="0"/>
                        <a:buChar char="•"/>
                        <a:tabLst/>
                      </a:pPr>
                      <a:r>
                        <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rPr>
                        <a:t>Requirements Traceability Matrix Walk Through</a:t>
                      </a:r>
                    </a:p>
                  </a:txBody>
                  <a:tcPr marT="45673" marB="4567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EF4"/>
                    </a:solidFill>
                  </a:tcPr>
                </a:tc>
                <a:tc>
                  <a:txBody>
                    <a:bodyPr/>
                    <a:lstStyle/>
                    <a:p>
                      <a:pPr marL="0" marR="0" lvl="0" indent="0" algn="l" defTabSz="457200" rtl="0" eaLnBrk="1" fontAlgn="base" latinLnBrk="0" hangingPunct="1">
                        <a:lnSpc>
                          <a:spcPct val="100000"/>
                        </a:lnSpc>
                        <a:spcBef>
                          <a:spcPct val="0"/>
                        </a:spcBef>
                        <a:spcAft>
                          <a:spcPct val="0"/>
                        </a:spcAft>
                        <a:buClrTx/>
                        <a:buSzTx/>
                        <a:buFont typeface="Arial" pitchFamily="34" charset="0"/>
                        <a:buNone/>
                        <a:tabLst/>
                        <a:defRPr/>
                      </a:pPr>
                      <a:r>
                        <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rPr>
                        <a:t>Jamie Parker</a:t>
                      </a:r>
                    </a:p>
                  </a:txBody>
                  <a:tcPr marT="45673" marB="4567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EF4"/>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rPr>
                        <a:t>50 </a:t>
                      </a:r>
                      <a:r>
                        <a:rPr kumimoji="0" lang="en-US" altLang="en-US" sz="2000" b="0" i="0" u="none" strike="noStrike" cap="none" normalizeH="0" baseline="0" dirty="0" err="1" smtClean="0">
                          <a:ln>
                            <a:noFill/>
                          </a:ln>
                          <a:solidFill>
                            <a:srgbClr val="000000"/>
                          </a:solidFill>
                          <a:effectLst/>
                          <a:latin typeface="Calibri" pitchFamily="34" charset="0"/>
                          <a:ea typeface="MS PGothic" pitchFamily="34" charset="-128"/>
                        </a:rPr>
                        <a:t>mins</a:t>
                      </a:r>
                      <a:endParaRPr kumimoji="0" lang="en-US" altLang="en-US" sz="2000" b="0" i="0" u="none" strike="noStrike" cap="none" normalizeH="0" baseline="0" dirty="0" smtClean="0">
                        <a:ln>
                          <a:noFill/>
                        </a:ln>
                        <a:solidFill>
                          <a:srgbClr val="000000"/>
                        </a:solidFill>
                        <a:effectLst/>
                        <a:latin typeface="Calibri" pitchFamily="34" charset="0"/>
                        <a:ea typeface="MS PGothic" pitchFamily="34" charset="-128"/>
                      </a:endParaRPr>
                    </a:p>
                  </a:txBody>
                  <a:tcPr marT="45673" marB="4567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BEEF4"/>
                    </a:solidFill>
                  </a:tcPr>
                </a:tc>
              </a:tr>
            </a:tbl>
          </a:graphicData>
        </a:graphic>
      </p:graphicFrame>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RTM: Create a Plan; </a:t>
            </a:r>
            <a:r>
              <a:rPr lang="en-US" b="1" dirty="0" smtClean="0"/>
              <a:t>Plan Developer </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30</a:t>
            </a:fld>
            <a:endParaRPr lang="en-US" altLang="en-US" dirty="0"/>
          </a:p>
        </p:txBody>
      </p:sp>
      <p:sp>
        <p:nvSpPr>
          <p:cNvPr id="8" name="TextBox 7"/>
          <p:cNvSpPr txBox="1"/>
          <p:nvPr/>
        </p:nvSpPr>
        <p:spPr>
          <a:xfrm>
            <a:off x="22230" y="1080611"/>
            <a:ext cx="9029700" cy="369332"/>
          </a:xfrm>
          <a:prstGeom prst="rect">
            <a:avLst/>
          </a:prstGeom>
          <a:noFill/>
        </p:spPr>
        <p:txBody>
          <a:bodyPr wrap="square" rtlCol="0">
            <a:spAutoFit/>
          </a:bodyPr>
          <a:lstStyle/>
          <a:p>
            <a:pPr algn="ctr"/>
            <a:r>
              <a:rPr lang="en-US" dirty="0" smtClean="0"/>
              <a:t>Complete this section if your role in the pilot is to develop the eLTSS plan</a:t>
            </a:r>
            <a:endParaRPr lang="en-US" dirty="0"/>
          </a:p>
        </p:txBody>
      </p:sp>
      <p:pic>
        <p:nvPicPr>
          <p:cNvPr id="18" name="Picture 3"/>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25704" t="22457" r="23750" b="11228"/>
          <a:stretch/>
        </p:blipFill>
        <p:spPr bwMode="auto">
          <a:xfrm>
            <a:off x="2324100" y="3479345"/>
            <a:ext cx="4791208" cy="337865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0" name="TextBox 19"/>
          <p:cNvSpPr txBox="1"/>
          <p:nvPr/>
        </p:nvSpPr>
        <p:spPr>
          <a:xfrm>
            <a:off x="0" y="3064351"/>
            <a:ext cx="9143999" cy="338554"/>
          </a:xfrm>
          <a:prstGeom prst="rect">
            <a:avLst/>
          </a:prstGeom>
          <a:noFill/>
        </p:spPr>
        <p:txBody>
          <a:bodyPr wrap="square" rtlCol="0">
            <a:spAutoFit/>
          </a:bodyPr>
          <a:lstStyle/>
          <a:p>
            <a:pPr algn="ctr"/>
            <a:r>
              <a:rPr lang="en-US" sz="1600" dirty="0" smtClean="0"/>
              <a:t>Example: The subdomains Connecticut State TEFT Grantee will be using to assemble an eLTSS Plan </a:t>
            </a:r>
            <a:endParaRPr lang="en-US" sz="1600" dirty="0"/>
          </a:p>
        </p:txBody>
      </p:sp>
      <p:grpSp>
        <p:nvGrpSpPr>
          <p:cNvPr id="11" name="Group 10"/>
          <p:cNvGrpSpPr/>
          <p:nvPr/>
        </p:nvGrpSpPr>
        <p:grpSpPr>
          <a:xfrm>
            <a:off x="0" y="1400176"/>
            <a:ext cx="9144000" cy="1676400"/>
            <a:chOff x="0" y="1400176"/>
            <a:chExt cx="9144000" cy="1676400"/>
          </a:xfrm>
        </p:grpSpPr>
        <p:pic>
          <p:nvPicPr>
            <p:cNvPr id="22"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5703" t="13372" r="16875" b="65988"/>
            <a:stretch/>
          </p:blipFill>
          <p:spPr bwMode="auto">
            <a:xfrm>
              <a:off x="0" y="1724024"/>
              <a:ext cx="9144000" cy="13525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3"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5859" t="43314" r="16875" b="52021"/>
            <a:stretch/>
          </p:blipFill>
          <p:spPr bwMode="auto">
            <a:xfrm>
              <a:off x="0" y="1400176"/>
              <a:ext cx="9143999" cy="31432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10" name="Rectangle 9"/>
          <p:cNvSpPr/>
          <p:nvPr/>
        </p:nvSpPr>
        <p:spPr>
          <a:xfrm>
            <a:off x="2329949" y="3484761"/>
            <a:ext cx="4785841" cy="337323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62666936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RTM: Create a Plan; Plan Developer </a:t>
            </a:r>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31</a:t>
            </a:fld>
            <a:endParaRPr lang="en-US" altLang="en-US" dirty="0"/>
          </a:p>
        </p:txBody>
      </p:sp>
      <p:pic>
        <p:nvPicPr>
          <p:cNvPr id="6" name="Picture 3"/>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5763" t="34592" r="16876" b="60901"/>
          <a:stretch/>
        </p:blipFill>
        <p:spPr bwMode="auto">
          <a:xfrm>
            <a:off x="-16934" y="1724046"/>
            <a:ext cx="9144000" cy="29527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3" name="Group 2"/>
          <p:cNvGrpSpPr/>
          <p:nvPr/>
        </p:nvGrpSpPr>
        <p:grpSpPr>
          <a:xfrm>
            <a:off x="-17993" y="1225023"/>
            <a:ext cx="9161409" cy="1489626"/>
            <a:chOff x="-9526" y="1233490"/>
            <a:chExt cx="9161409" cy="1489626"/>
          </a:xfrm>
        </p:grpSpPr>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5859" t="43314" r="16875" b="52021"/>
            <a:stretch/>
          </p:blipFill>
          <p:spPr bwMode="auto">
            <a:xfrm>
              <a:off x="-9526" y="1233490"/>
              <a:ext cx="9153526" cy="31432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3"/>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5937" t="22529" r="16851" b="66861"/>
            <a:stretch/>
          </p:blipFill>
          <p:spPr bwMode="auto">
            <a:xfrm>
              <a:off x="7884" y="2027791"/>
              <a:ext cx="9143999" cy="6953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pic>
        <p:nvPicPr>
          <p:cNvPr id="11266" name="Picture 2"/>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l="26875" t="17732" r="17656" b="50000"/>
          <a:stretch/>
        </p:blipFill>
        <p:spPr bwMode="auto">
          <a:xfrm>
            <a:off x="1238250" y="3448050"/>
            <a:ext cx="6762750" cy="21145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3"/>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5703" t="13372" r="16875" b="84302"/>
          <a:stretch/>
        </p:blipFill>
        <p:spPr bwMode="auto">
          <a:xfrm>
            <a:off x="-19051" y="1561774"/>
            <a:ext cx="9144000" cy="15240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13"/>
          <p:cNvSpPr txBox="1"/>
          <p:nvPr/>
        </p:nvSpPr>
        <p:spPr>
          <a:xfrm>
            <a:off x="1" y="2773918"/>
            <a:ext cx="9143999" cy="338554"/>
          </a:xfrm>
          <a:prstGeom prst="rect">
            <a:avLst/>
          </a:prstGeom>
          <a:noFill/>
        </p:spPr>
        <p:txBody>
          <a:bodyPr wrap="square" rtlCol="0">
            <a:spAutoFit/>
          </a:bodyPr>
          <a:lstStyle/>
          <a:p>
            <a:pPr algn="ctr"/>
            <a:r>
              <a:rPr lang="en-US" sz="1600" dirty="0" smtClean="0"/>
              <a:t>Example:  Colorado State TEFT Grantee will use paper to assemble their </a:t>
            </a:r>
            <a:r>
              <a:rPr lang="en-US" sz="1600" dirty="0" err="1" smtClean="0"/>
              <a:t>eLTSS</a:t>
            </a:r>
            <a:r>
              <a:rPr lang="en-US" sz="1600" dirty="0" smtClean="0"/>
              <a:t> plan </a:t>
            </a:r>
            <a:endParaRPr lang="en-US" sz="1600" dirty="0"/>
          </a:p>
        </p:txBody>
      </p:sp>
      <p:sp>
        <p:nvSpPr>
          <p:cNvPr id="12" name="Rectangle 11"/>
          <p:cNvSpPr/>
          <p:nvPr/>
        </p:nvSpPr>
        <p:spPr>
          <a:xfrm>
            <a:off x="1227945" y="3441943"/>
            <a:ext cx="6769447" cy="3332087"/>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72704560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164" y="85797"/>
            <a:ext cx="8229600" cy="1020762"/>
          </a:xfrm>
        </p:spPr>
        <p:txBody>
          <a:bodyPr/>
          <a:lstStyle/>
          <a:p>
            <a:r>
              <a:rPr lang="en-US" b="1" dirty="0"/>
              <a:t>RTM: Create a Plan; Plan </a:t>
            </a:r>
            <a:r>
              <a:rPr lang="en-US" b="1" dirty="0" smtClean="0"/>
              <a:t>Developer… cont’d</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32</a:t>
            </a:fld>
            <a:endParaRPr lang="en-US" altLang="en-US" dirty="0"/>
          </a:p>
        </p:txBody>
      </p:sp>
      <p:pic>
        <p:nvPicPr>
          <p:cNvPr id="6"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5859" t="43314" r="16875" b="52021"/>
          <a:stretch/>
        </p:blipFill>
        <p:spPr bwMode="auto">
          <a:xfrm>
            <a:off x="0" y="1400176"/>
            <a:ext cx="9144000" cy="31432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5703" t="13371" r="17788" b="84595"/>
          <a:stretch/>
        </p:blipFill>
        <p:spPr bwMode="auto">
          <a:xfrm>
            <a:off x="0" y="1714498"/>
            <a:ext cx="9143999" cy="13518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2290"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5720" t="9806" r="16788" b="36675"/>
          <a:stretch/>
        </p:blipFill>
        <p:spPr bwMode="auto">
          <a:xfrm>
            <a:off x="-1" y="1849681"/>
            <a:ext cx="9143999" cy="35004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7" name="Rectangle 6"/>
          <p:cNvSpPr/>
          <p:nvPr/>
        </p:nvSpPr>
        <p:spPr>
          <a:xfrm>
            <a:off x="0" y="1416163"/>
            <a:ext cx="9144000" cy="3915942"/>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126491470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RTM Subdomains</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33</a:t>
            </a:fld>
            <a:endParaRPr lang="en-US" altLang="en-US" dirty="0"/>
          </a:p>
        </p:txBody>
      </p:sp>
      <p:pic>
        <p:nvPicPr>
          <p:cNvPr id="7"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32344" t="15261" r="33047"/>
          <a:stretch/>
        </p:blipFill>
        <p:spPr bwMode="auto">
          <a:xfrm>
            <a:off x="159752" y="1210026"/>
            <a:ext cx="5117098" cy="560987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6" name="TextBox 5"/>
          <p:cNvSpPr txBox="1"/>
          <p:nvPr/>
        </p:nvSpPr>
        <p:spPr>
          <a:xfrm>
            <a:off x="5362575" y="1495425"/>
            <a:ext cx="3667125" cy="3477875"/>
          </a:xfrm>
          <a:prstGeom prst="rect">
            <a:avLst/>
          </a:prstGeom>
          <a:noFill/>
        </p:spPr>
        <p:txBody>
          <a:bodyPr wrap="square" rtlCol="0">
            <a:spAutoFit/>
          </a:bodyPr>
          <a:lstStyle/>
          <a:p>
            <a:pPr marL="285750" indent="-285750">
              <a:buFont typeface="Arial" panose="020B0604020202020204" pitchFamily="34" charset="0"/>
              <a:buChar char="•"/>
            </a:pPr>
            <a:r>
              <a:rPr lang="en-US" sz="2000" dirty="0" smtClean="0"/>
              <a:t>The last 3 pages of the RTM contain questions that regard the sub domains used in the pilot. </a:t>
            </a:r>
          </a:p>
          <a:p>
            <a:pPr marL="285750" indent="-285750">
              <a:buFont typeface="Arial" panose="020B0604020202020204" pitchFamily="34" charset="0"/>
              <a:buChar char="•"/>
            </a:pPr>
            <a:endParaRPr lang="en-US" sz="2000" dirty="0"/>
          </a:p>
          <a:p>
            <a:pPr marL="285750" indent="-285750">
              <a:buFont typeface="Arial" panose="020B0604020202020204" pitchFamily="34" charset="0"/>
              <a:buChar char="•"/>
            </a:pPr>
            <a:endParaRPr lang="en-US" sz="2000" dirty="0" smtClean="0"/>
          </a:p>
          <a:p>
            <a:pPr marL="285750" indent="-285750">
              <a:buFont typeface="Wingdings" panose="05000000000000000000" pitchFamily="2" charset="2"/>
              <a:buChar char="§"/>
            </a:pPr>
            <a:r>
              <a:rPr lang="en-US" sz="2000" dirty="0" smtClean="0"/>
              <a:t>Even if you are not piloting “create a plan” </a:t>
            </a:r>
            <a:r>
              <a:rPr lang="en-US" sz="2000" dirty="0"/>
              <a:t>You would then need to identify your </a:t>
            </a:r>
            <a:r>
              <a:rPr lang="en-US" sz="2000" dirty="0" err="1"/>
              <a:t>eLTSS</a:t>
            </a:r>
            <a:r>
              <a:rPr lang="en-US" sz="2000" dirty="0"/>
              <a:t> </a:t>
            </a:r>
            <a:r>
              <a:rPr lang="en-US" sz="2000" dirty="0" smtClean="0"/>
              <a:t>Plan, this can be done by completing this section.</a:t>
            </a:r>
            <a:endParaRPr lang="en-US" sz="2000" dirty="0"/>
          </a:p>
        </p:txBody>
      </p:sp>
      <p:sp>
        <p:nvSpPr>
          <p:cNvPr id="8" name="Rectangle 7"/>
          <p:cNvSpPr/>
          <p:nvPr/>
        </p:nvSpPr>
        <p:spPr>
          <a:xfrm>
            <a:off x="167925" y="1206236"/>
            <a:ext cx="5037728" cy="5574354"/>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383070338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RTM Subdomains…cont’d</a:t>
            </a:r>
            <a:endParaRPr lang="en-US" b="1"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34</a:t>
            </a:fld>
            <a:endParaRPr lang="en-US" altLang="en-US" dirty="0"/>
          </a:p>
        </p:txBody>
      </p:sp>
      <p:pic>
        <p:nvPicPr>
          <p:cNvPr id="5123" name="Picture 3"/>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30390" t="18652" r="22501" b="16377"/>
          <a:stretch/>
        </p:blipFill>
        <p:spPr bwMode="auto">
          <a:xfrm>
            <a:off x="2143124" y="3104116"/>
            <a:ext cx="4953001" cy="367162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TextBox 10"/>
          <p:cNvSpPr txBox="1"/>
          <p:nvPr/>
        </p:nvSpPr>
        <p:spPr>
          <a:xfrm>
            <a:off x="0" y="2771296"/>
            <a:ext cx="9144000" cy="646331"/>
          </a:xfrm>
          <a:prstGeom prst="rect">
            <a:avLst/>
          </a:prstGeom>
          <a:noFill/>
        </p:spPr>
        <p:txBody>
          <a:bodyPr wrap="square" rtlCol="0">
            <a:spAutoFit/>
          </a:bodyPr>
          <a:lstStyle/>
          <a:p>
            <a:r>
              <a:rPr lang="en-US" dirty="0" smtClean="0"/>
              <a:t>Example: Kentucky State TEFT Grantee has chosen demographics as one of the sub domains they will pilot.</a:t>
            </a:r>
            <a:endParaRPr lang="en-US" dirty="0"/>
          </a:p>
        </p:txBody>
      </p:sp>
      <p:sp>
        <p:nvSpPr>
          <p:cNvPr id="7" name="Rectangle 6"/>
          <p:cNvSpPr/>
          <p:nvPr/>
        </p:nvSpPr>
        <p:spPr>
          <a:xfrm>
            <a:off x="6096000" y="6010275"/>
            <a:ext cx="695325" cy="238125"/>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p:cNvGrpSpPr/>
          <p:nvPr/>
        </p:nvGrpSpPr>
        <p:grpSpPr>
          <a:xfrm>
            <a:off x="-28575" y="1162049"/>
            <a:ext cx="9172575" cy="1514475"/>
            <a:chOff x="-28575" y="1162049"/>
            <a:chExt cx="9172575" cy="1514475"/>
          </a:xfrm>
        </p:grpSpPr>
        <p:pic>
          <p:nvPicPr>
            <p:cNvPr id="5126" name="Picture 6"/>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1836" t="43293" r="13087" b="45930"/>
            <a:stretch/>
          </p:blipFill>
          <p:spPr bwMode="auto">
            <a:xfrm>
              <a:off x="0" y="1971675"/>
              <a:ext cx="9144000" cy="70484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5127" name="Picture 7"/>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1600" t="43884" r="13087" b="43883"/>
            <a:stretch/>
          </p:blipFill>
          <p:spPr bwMode="auto">
            <a:xfrm>
              <a:off x="-28575" y="1162049"/>
              <a:ext cx="9172575" cy="8001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10" name="Rectangle 9"/>
          <p:cNvSpPr/>
          <p:nvPr/>
        </p:nvSpPr>
        <p:spPr>
          <a:xfrm>
            <a:off x="2151530" y="3106062"/>
            <a:ext cx="4953765" cy="3643039"/>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226132803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58" y="85797"/>
            <a:ext cx="8229600" cy="1020762"/>
          </a:xfrm>
        </p:spPr>
        <p:txBody>
          <a:bodyPr/>
          <a:lstStyle/>
          <a:p>
            <a:r>
              <a:rPr lang="en-US" b="1" dirty="0"/>
              <a:t>RTM Subdomains…cont’d</a:t>
            </a:r>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35</a:t>
            </a:fld>
            <a:endParaRPr lang="en-US" altLang="en-US" dirty="0"/>
          </a:p>
        </p:txBody>
      </p:sp>
      <p:sp>
        <p:nvSpPr>
          <p:cNvPr id="9" name="Rectangle 8"/>
          <p:cNvSpPr/>
          <p:nvPr/>
        </p:nvSpPr>
        <p:spPr>
          <a:xfrm>
            <a:off x="0" y="6612493"/>
            <a:ext cx="8239125" cy="230832"/>
          </a:xfrm>
          <a:prstGeom prst="rect">
            <a:avLst/>
          </a:prstGeom>
        </p:spPr>
        <p:txBody>
          <a:bodyPr wrap="square">
            <a:spAutoFit/>
          </a:bodyPr>
          <a:lstStyle/>
          <a:p>
            <a:r>
              <a:rPr lang="en-US" sz="900" dirty="0"/>
              <a:t>http</a:t>
            </a:r>
            <a:r>
              <a:rPr lang="en-US" sz="900" dirty="0" smtClean="0"/>
              <a:t>://</a:t>
            </a:r>
            <a:r>
              <a:rPr lang="en-US" sz="900" dirty="0" smtClean="0">
                <a:hlinkClick r:id="rId2"/>
              </a:rPr>
              <a:t>Functional Requirements Matrix Link</a:t>
            </a:r>
            <a:endParaRPr lang="en-US" sz="900" dirty="0"/>
          </a:p>
        </p:txBody>
      </p:sp>
      <p:pic>
        <p:nvPicPr>
          <p:cNvPr id="13314" name="Picture 2"/>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562" t="23982" r="25547" b="1549"/>
          <a:stretch/>
        </p:blipFill>
        <p:spPr bwMode="auto">
          <a:xfrm>
            <a:off x="95250" y="1628774"/>
            <a:ext cx="8886826" cy="48800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Rectangle 10"/>
          <p:cNvSpPr/>
          <p:nvPr/>
        </p:nvSpPr>
        <p:spPr>
          <a:xfrm>
            <a:off x="0" y="1119484"/>
            <a:ext cx="8982076" cy="369332"/>
          </a:xfrm>
          <a:prstGeom prst="rect">
            <a:avLst/>
          </a:prstGeom>
        </p:spPr>
        <p:txBody>
          <a:bodyPr wrap="square">
            <a:spAutoFit/>
          </a:bodyPr>
          <a:lstStyle/>
          <a:p>
            <a:r>
              <a:rPr lang="en-US" dirty="0"/>
              <a:t>Functional Requirements </a:t>
            </a:r>
            <a:r>
              <a:rPr lang="en-US" dirty="0" smtClean="0"/>
              <a:t>Matrix (FRM) , Dataset </a:t>
            </a:r>
            <a:r>
              <a:rPr lang="en-US" dirty="0"/>
              <a:t>Suggestion </a:t>
            </a:r>
            <a:r>
              <a:rPr lang="en-US" dirty="0" smtClean="0"/>
              <a:t>Tab</a:t>
            </a:r>
            <a:endParaRPr lang="en-US" dirty="0"/>
          </a:p>
        </p:txBody>
      </p:sp>
      <p:sp>
        <p:nvSpPr>
          <p:cNvPr id="7" name="Rectangle 6"/>
          <p:cNvSpPr/>
          <p:nvPr/>
        </p:nvSpPr>
        <p:spPr>
          <a:xfrm>
            <a:off x="115448" y="1647081"/>
            <a:ext cx="8899985" cy="4860606"/>
          </a:xfrm>
          <a:prstGeom prst="rect">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xmlns="" val="41379398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RTM Subdomains…cont’d</a:t>
            </a:r>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36</a:t>
            </a:fld>
            <a:endParaRPr lang="en-US" altLang="en-US" dirty="0"/>
          </a:p>
        </p:txBody>
      </p:sp>
      <p:grpSp>
        <p:nvGrpSpPr>
          <p:cNvPr id="6" name="Group 5"/>
          <p:cNvGrpSpPr/>
          <p:nvPr/>
        </p:nvGrpSpPr>
        <p:grpSpPr>
          <a:xfrm>
            <a:off x="-3941" y="2143795"/>
            <a:ext cx="9126756" cy="1750300"/>
            <a:chOff x="-14289" y="1152526"/>
            <a:chExt cx="9172575" cy="1657350"/>
          </a:xfrm>
        </p:grpSpPr>
        <p:pic>
          <p:nvPicPr>
            <p:cNvPr id="4102" name="Picture 6"/>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1679" t="55243" r="13008" b="31651"/>
            <a:stretch/>
          </p:blipFill>
          <p:spPr bwMode="auto">
            <a:xfrm>
              <a:off x="-14289" y="1952626"/>
              <a:ext cx="9172575" cy="8572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6" name="Picture 7"/>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1600" t="43884" r="13087" b="43883"/>
            <a:stretch/>
          </p:blipFill>
          <p:spPr bwMode="auto">
            <a:xfrm>
              <a:off x="-14289" y="1152526"/>
              <a:ext cx="9172575" cy="800100"/>
            </a:xfrm>
            <a:prstGeom prst="rect">
              <a:avLst/>
            </a:prstGeom>
            <a:noFill/>
            <a:ln w="317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grpSp>
      <p:grpSp>
        <p:nvGrpSpPr>
          <p:cNvPr id="3" name="Group 2"/>
          <p:cNvGrpSpPr/>
          <p:nvPr/>
        </p:nvGrpSpPr>
        <p:grpSpPr>
          <a:xfrm>
            <a:off x="0" y="4764638"/>
            <a:ext cx="9073055" cy="827692"/>
            <a:chOff x="95250" y="4772052"/>
            <a:chExt cx="9198522" cy="619756"/>
          </a:xfrm>
        </p:grpSpPr>
        <p:pic>
          <p:nvPicPr>
            <p:cNvPr id="14"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562" t="45439" r="22990" b="49389"/>
            <a:stretch/>
          </p:blipFill>
          <p:spPr bwMode="auto">
            <a:xfrm>
              <a:off x="95250" y="5052849"/>
              <a:ext cx="9198522" cy="338959"/>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5"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562" t="23982" r="22990" b="71076"/>
            <a:stretch/>
          </p:blipFill>
          <p:spPr bwMode="auto">
            <a:xfrm>
              <a:off x="95250" y="4772052"/>
              <a:ext cx="9198522" cy="323852"/>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sp>
        <p:nvSpPr>
          <p:cNvPr id="7" name="Rectangle 6"/>
          <p:cNvSpPr/>
          <p:nvPr/>
        </p:nvSpPr>
        <p:spPr>
          <a:xfrm>
            <a:off x="49759" y="1283296"/>
            <a:ext cx="9073055" cy="646331"/>
          </a:xfrm>
          <a:prstGeom prst="rect">
            <a:avLst/>
          </a:prstGeom>
        </p:spPr>
        <p:txBody>
          <a:bodyPr wrap="square">
            <a:spAutoFit/>
          </a:bodyPr>
          <a:lstStyle/>
          <a:p>
            <a:pPr algn="ctr"/>
            <a:r>
              <a:rPr lang="en-US" dirty="0"/>
              <a:t>Example of a question </a:t>
            </a:r>
            <a:r>
              <a:rPr lang="en-US" dirty="0" smtClean="0"/>
              <a:t>Kentucky State TEFT Grantee </a:t>
            </a:r>
            <a:r>
              <a:rPr lang="en-US" dirty="0"/>
              <a:t>can ask regarding this sub domains derived from the FRM </a:t>
            </a:r>
          </a:p>
        </p:txBody>
      </p:sp>
      <p:sp>
        <p:nvSpPr>
          <p:cNvPr id="8" name="TextBox 7"/>
          <p:cNvSpPr txBox="1"/>
          <p:nvPr/>
        </p:nvSpPr>
        <p:spPr>
          <a:xfrm>
            <a:off x="244365" y="4288221"/>
            <a:ext cx="7654159" cy="369332"/>
          </a:xfrm>
          <a:prstGeom prst="rect">
            <a:avLst/>
          </a:prstGeom>
          <a:noFill/>
        </p:spPr>
        <p:txBody>
          <a:bodyPr wrap="square" rtlCol="0">
            <a:spAutoFit/>
          </a:bodyPr>
          <a:lstStyle/>
          <a:p>
            <a:r>
              <a:rPr lang="en-US" dirty="0" smtClean="0"/>
              <a:t>Functional Requirements Matrix (FRM)</a:t>
            </a:r>
            <a:endParaRPr lang="en-US" dirty="0"/>
          </a:p>
        </p:txBody>
      </p:sp>
    </p:spTree>
    <p:extLst>
      <p:ext uri="{BB962C8B-B14F-4D97-AF65-F5344CB8AC3E}">
        <p14:creationId xmlns:p14="http://schemas.microsoft.com/office/powerpoint/2010/main" xmlns="" val="32696981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20762"/>
          </a:xfrm>
        </p:spPr>
        <p:txBody>
          <a:bodyPr/>
          <a:lstStyle/>
          <a:p>
            <a:r>
              <a:rPr lang="en-US" b="1" dirty="0" smtClean="0">
                <a:solidFill>
                  <a:schemeClr val="bg1"/>
                </a:solidFill>
              </a:rPr>
              <a:t>Comments/Discussion</a:t>
            </a:r>
            <a:endParaRPr lang="en-US" b="1" dirty="0">
              <a:solidFill>
                <a:schemeClr val="bg1"/>
              </a:solidFill>
            </a:endParaRPr>
          </a:p>
        </p:txBody>
      </p:sp>
      <p:sp>
        <p:nvSpPr>
          <p:cNvPr id="4" name="Slide Number Placeholder 3"/>
          <p:cNvSpPr>
            <a:spLocks noGrp="1"/>
          </p:cNvSpPr>
          <p:nvPr>
            <p:ph type="sldNum" sz="quarter" idx="11"/>
          </p:nvPr>
        </p:nvSpPr>
        <p:spPr/>
        <p:txBody>
          <a:bodyPr/>
          <a:lstStyle/>
          <a:p>
            <a:pPr>
              <a:defRPr/>
            </a:pPr>
            <a:fld id="{3020F620-7C34-4585-8938-91B8E8C8D37D}" type="slidenum">
              <a:rPr lang="en-US" smtClean="0"/>
              <a:pPr>
                <a:defRPr/>
              </a:pPr>
              <a:t>37</a:t>
            </a:fld>
            <a:endParaRPr lang="en-US" dirty="0"/>
          </a:p>
        </p:txBody>
      </p:sp>
      <p:sp>
        <p:nvSpPr>
          <p:cNvPr id="6" name="Content Placeholder 2"/>
          <p:cNvSpPr>
            <a:spLocks noGrp="1"/>
          </p:cNvSpPr>
          <p:nvPr>
            <p:ph idx="1"/>
          </p:nvPr>
        </p:nvSpPr>
        <p:spPr>
          <a:xfrm>
            <a:off x="457200" y="2881747"/>
            <a:ext cx="8229600" cy="1485900"/>
          </a:xfrm>
          <a:extLst/>
        </p:spPr>
        <p:txBody>
          <a:bodyPr rtlCol="0">
            <a:noAutofit/>
          </a:bodyPr>
          <a:lstStyle/>
          <a:p>
            <a:pPr marL="0" indent="0" algn="ctr" eaLnBrk="1" fontAlgn="auto" hangingPunct="1">
              <a:spcAft>
                <a:spcPts val="0"/>
              </a:spcAft>
              <a:buNone/>
              <a:defRPr/>
            </a:pPr>
            <a:r>
              <a:rPr lang="en-US" sz="4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a typeface="+mn-ea"/>
                <a:cs typeface="+mn-cs"/>
              </a:rPr>
              <a:t>Questions?</a:t>
            </a:r>
          </a:p>
          <a:p>
            <a:pPr marL="0" indent="0" algn="ctr" eaLnBrk="1" fontAlgn="auto" hangingPunct="1">
              <a:spcAft>
                <a:spcPts val="0"/>
              </a:spcAft>
              <a:buNone/>
              <a:defRPr/>
            </a:pPr>
            <a:r>
              <a:rPr lang="en-US" sz="4600" b="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a typeface="+mn-ea"/>
                <a:cs typeface="+mn-cs"/>
              </a:rPr>
              <a:t>Comments?</a:t>
            </a:r>
          </a:p>
        </p:txBody>
      </p:sp>
    </p:spTree>
    <p:extLst>
      <p:ext uri="{BB962C8B-B14F-4D97-AF65-F5344CB8AC3E}">
        <p14:creationId xmlns:p14="http://schemas.microsoft.com/office/powerpoint/2010/main" xmlns="" val="228829296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20762"/>
          </a:xfrm>
        </p:spPr>
        <p:txBody>
          <a:bodyPr/>
          <a:lstStyle/>
          <a:p>
            <a:r>
              <a:rPr lang="en-US" b="1" dirty="0" smtClean="0">
                <a:solidFill>
                  <a:schemeClr val="bg1"/>
                </a:solidFill>
              </a:rPr>
              <a:t>Winter 2015 Timeline</a:t>
            </a:r>
            <a:endParaRPr lang="en-US" b="1" dirty="0">
              <a:solidFill>
                <a:schemeClr val="bg1"/>
              </a:solidFill>
            </a:endParaRPr>
          </a:p>
        </p:txBody>
      </p:sp>
      <p:sp>
        <p:nvSpPr>
          <p:cNvPr id="4" name="Slide Number Placeholder 3"/>
          <p:cNvSpPr>
            <a:spLocks noGrp="1"/>
          </p:cNvSpPr>
          <p:nvPr>
            <p:ph type="sldNum" sz="quarter" idx="11"/>
          </p:nvPr>
        </p:nvSpPr>
        <p:spPr/>
        <p:txBody>
          <a:bodyPr/>
          <a:lstStyle/>
          <a:p>
            <a:pPr>
              <a:defRPr/>
            </a:pPr>
            <a:fld id="{3020F620-7C34-4585-8938-91B8E8C8D37D}" type="slidenum">
              <a:rPr lang="en-US" smtClean="0"/>
              <a:pPr>
                <a:defRPr/>
              </a:pPr>
              <a:t>38</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xmlns="" val="2323549915"/>
              </p:ext>
            </p:extLst>
          </p:nvPr>
        </p:nvGraphicFramePr>
        <p:xfrm>
          <a:off x="127000" y="1231897"/>
          <a:ext cx="8902700" cy="5051367"/>
        </p:xfrm>
        <a:graphic>
          <a:graphicData uri="http://schemas.openxmlformats.org/drawingml/2006/table">
            <a:tbl>
              <a:tblPr firstRow="1" bandRow="1">
                <a:tableStyleId>{5C22544A-7EE6-4342-B048-85BDC9FD1C3A}</a:tableStyleId>
              </a:tblPr>
              <a:tblGrid>
                <a:gridCol w="1384300"/>
                <a:gridCol w="4643736"/>
                <a:gridCol w="1061455"/>
                <a:gridCol w="1813209"/>
              </a:tblGrid>
              <a:tr h="688376">
                <a:tc>
                  <a:txBody>
                    <a:bodyPr/>
                    <a:lstStyle/>
                    <a:p>
                      <a:r>
                        <a:rPr lang="en-US" sz="1600" dirty="0" smtClean="0"/>
                        <a:t>DATE</a:t>
                      </a:r>
                      <a:endParaRPr lang="en-US" sz="1600" dirty="0"/>
                    </a:p>
                  </a:txBody>
                  <a:tcPr marL="91439" marR="91439" marT="45724" marB="45724"/>
                </a:tc>
                <a:tc>
                  <a:txBody>
                    <a:bodyPr/>
                    <a:lstStyle/>
                    <a:p>
                      <a:r>
                        <a:rPr lang="en-US" sz="1600" dirty="0" smtClean="0"/>
                        <a:t>TOPIC</a:t>
                      </a:r>
                      <a:endParaRPr lang="en-US" sz="1600" dirty="0"/>
                    </a:p>
                  </a:txBody>
                  <a:tcPr marL="91439" marR="91439" marT="45724" marB="45724"/>
                </a:tc>
                <a:tc>
                  <a:txBody>
                    <a:bodyPr/>
                    <a:lstStyle/>
                    <a:p>
                      <a:r>
                        <a:rPr lang="en-US" sz="1600" dirty="0" smtClean="0"/>
                        <a:t>TEFT/NON</a:t>
                      </a:r>
                      <a:endParaRPr lang="en-US" sz="1600" dirty="0"/>
                    </a:p>
                  </a:txBody>
                  <a:tcPr marL="91439" marR="91439" marT="45724" marB="45724"/>
                </a:tc>
                <a:tc>
                  <a:txBody>
                    <a:bodyPr/>
                    <a:lstStyle/>
                    <a:p>
                      <a:r>
                        <a:rPr lang="en-US" sz="1600" dirty="0" smtClean="0"/>
                        <a:t>Point</a:t>
                      </a:r>
                      <a:r>
                        <a:rPr lang="en-US" sz="1600" baseline="0" dirty="0" smtClean="0"/>
                        <a:t> of Contact</a:t>
                      </a:r>
                      <a:endParaRPr lang="en-US" sz="1600" dirty="0"/>
                    </a:p>
                  </a:txBody>
                  <a:tcPr marL="91439" marR="91439" marT="45724" marB="45724"/>
                </a:tc>
              </a:tr>
              <a:tr h="494643">
                <a:tc>
                  <a:txBody>
                    <a:bodyPr/>
                    <a:lstStyle/>
                    <a:p>
                      <a:r>
                        <a:rPr lang="en-US" sz="1600" dirty="0" smtClean="0">
                          <a:solidFill>
                            <a:schemeClr val="tx1"/>
                          </a:solidFill>
                        </a:rPr>
                        <a:t>11/19/2015</a:t>
                      </a:r>
                      <a:endParaRPr lang="en-US" sz="1600" dirty="0">
                        <a:solidFill>
                          <a:schemeClr val="tx1"/>
                        </a:solidFill>
                      </a:endParaRPr>
                    </a:p>
                  </a:txBody>
                  <a:tcPr marL="91439" marR="91439" marT="45724" marB="45724"/>
                </a:tc>
                <a:tc>
                  <a:txBody>
                    <a:bodyPr/>
                    <a:lstStyle/>
                    <a:p>
                      <a:pPr marL="292100" marR="0" indent="-292100" algn="l" defTabSz="914396" rtl="0" eaLnBrk="1" fontAlgn="auto" latinLnBrk="0" hangingPunct="1">
                        <a:lnSpc>
                          <a:spcPct val="100000"/>
                        </a:lnSpc>
                        <a:spcBef>
                          <a:spcPts val="0"/>
                        </a:spcBef>
                        <a:spcAft>
                          <a:spcPts val="0"/>
                        </a:spcAft>
                        <a:buClrTx/>
                        <a:buSzTx/>
                        <a:buFont typeface="Arial" pitchFamily="34" charset="0"/>
                        <a:buChar char="•"/>
                        <a:tabLst/>
                        <a:defRPr/>
                      </a:pPr>
                      <a:r>
                        <a:rPr lang="en-US" sz="1600" dirty="0" smtClean="0">
                          <a:solidFill>
                            <a:schemeClr val="tx1"/>
                          </a:solidFill>
                        </a:rPr>
                        <a:t>Pilot Presentation Meetings:  </a:t>
                      </a:r>
                      <a:r>
                        <a:rPr lang="en-US" sz="1600" dirty="0" err="1" smtClean="0">
                          <a:solidFill>
                            <a:schemeClr val="tx1"/>
                          </a:solidFill>
                        </a:rPr>
                        <a:t>eCaring</a:t>
                      </a:r>
                      <a:endParaRPr lang="en-US" sz="1600" dirty="0" smtClean="0">
                        <a:solidFill>
                          <a:schemeClr val="tx1"/>
                        </a:solidFill>
                      </a:endParaRPr>
                    </a:p>
                    <a:p>
                      <a:pPr marL="292100" marR="0" indent="-292100" algn="l" defTabSz="914396" rtl="0" eaLnBrk="1" fontAlgn="auto" latinLnBrk="0" hangingPunct="1">
                        <a:lnSpc>
                          <a:spcPct val="100000"/>
                        </a:lnSpc>
                        <a:spcBef>
                          <a:spcPts val="0"/>
                        </a:spcBef>
                        <a:spcAft>
                          <a:spcPts val="0"/>
                        </a:spcAft>
                        <a:buClrTx/>
                        <a:buSzTx/>
                        <a:buFont typeface="Arial" pitchFamily="34" charset="0"/>
                        <a:buChar char="•"/>
                        <a:tabLst/>
                        <a:defRPr/>
                      </a:pPr>
                      <a:r>
                        <a:rPr lang="en-US" sz="1600" dirty="0" smtClean="0">
                          <a:solidFill>
                            <a:schemeClr val="tx1"/>
                          </a:solidFill>
                        </a:rPr>
                        <a:t>Pilot Updates and Work Session (Domains Supporting Activities and Roles)</a:t>
                      </a:r>
                    </a:p>
                  </a:txBody>
                  <a:tcPr marL="91439" marR="91439" marT="45724" marB="45724"/>
                </a:tc>
                <a:tc>
                  <a:txBody>
                    <a:bodyPr/>
                    <a:lstStyle/>
                    <a:p>
                      <a:r>
                        <a:rPr lang="en-US" sz="1600" dirty="0" smtClean="0">
                          <a:solidFill>
                            <a:schemeClr val="tx1"/>
                          </a:solidFill>
                        </a:rPr>
                        <a:t>Non TEFT</a:t>
                      </a:r>
                      <a:endParaRPr lang="en-US" sz="1600" dirty="0">
                        <a:solidFill>
                          <a:schemeClr val="tx1"/>
                        </a:solidFill>
                      </a:endParaRPr>
                    </a:p>
                  </a:txBody>
                  <a:tcPr marL="91439" marR="91439" marT="45724" marB="45724"/>
                </a:tc>
                <a:tc>
                  <a:txBody>
                    <a:bodyPr/>
                    <a:lstStyle/>
                    <a:p>
                      <a:r>
                        <a:rPr lang="en-US" sz="1600" dirty="0" smtClean="0">
                          <a:solidFill>
                            <a:schemeClr val="tx1"/>
                          </a:solidFill>
                        </a:rPr>
                        <a:t>Robert Herzog</a:t>
                      </a:r>
                      <a:endParaRPr lang="en-US" sz="1600" dirty="0">
                        <a:solidFill>
                          <a:schemeClr val="tx1"/>
                        </a:solidFill>
                      </a:endParaRPr>
                    </a:p>
                  </a:txBody>
                  <a:tcPr marL="91439" marR="91439" marT="45724" marB="45724"/>
                </a:tc>
              </a:tr>
              <a:tr h="494643">
                <a:tc>
                  <a:txBody>
                    <a:bodyPr/>
                    <a:lstStyle/>
                    <a:p>
                      <a:r>
                        <a:rPr lang="en-US" sz="1600" dirty="0" smtClean="0">
                          <a:solidFill>
                            <a:schemeClr val="tx1"/>
                          </a:solidFill>
                        </a:rPr>
                        <a:t>11/26/2015</a:t>
                      </a:r>
                      <a:endParaRPr lang="en-US" sz="1600" dirty="0">
                        <a:solidFill>
                          <a:schemeClr val="tx1"/>
                        </a:solidFill>
                      </a:endParaRPr>
                    </a:p>
                  </a:txBody>
                  <a:tcPr marL="91439" marR="91439" marT="45724" marB="45724"/>
                </a:tc>
                <a:tc>
                  <a:txBody>
                    <a:bodyPr/>
                    <a:lstStyle/>
                    <a:p>
                      <a:r>
                        <a:rPr lang="en-US" sz="1600" dirty="0" smtClean="0">
                          <a:solidFill>
                            <a:schemeClr val="tx1"/>
                          </a:solidFill>
                        </a:rPr>
                        <a:t>Cancelled Due</a:t>
                      </a:r>
                      <a:r>
                        <a:rPr lang="en-US" sz="1600" baseline="0" dirty="0" smtClean="0">
                          <a:solidFill>
                            <a:schemeClr val="tx1"/>
                          </a:solidFill>
                        </a:rPr>
                        <a:t> to Holiday</a:t>
                      </a:r>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r>
              <a:tr h="494643">
                <a:tc>
                  <a:txBody>
                    <a:bodyPr/>
                    <a:lstStyle/>
                    <a:p>
                      <a:r>
                        <a:rPr lang="en-US" sz="1600" dirty="0" smtClean="0">
                          <a:solidFill>
                            <a:schemeClr val="tx1"/>
                          </a:solidFill>
                        </a:rPr>
                        <a:t>12/03/2015</a:t>
                      </a:r>
                      <a:endParaRPr lang="en-US" sz="1600" dirty="0">
                        <a:solidFill>
                          <a:schemeClr val="tx1"/>
                        </a:solidFill>
                      </a:endParaRPr>
                    </a:p>
                  </a:txBody>
                  <a:tcPr marL="91439" marR="91439" marT="45724" marB="45724"/>
                </a:tc>
                <a:tc>
                  <a:txBody>
                    <a:bodyPr/>
                    <a:lstStyle/>
                    <a:p>
                      <a:pPr marL="292100" marR="0" indent="-292100" algn="l" defTabSz="914396" rtl="0" eaLnBrk="1" fontAlgn="auto" latinLnBrk="0" hangingPunct="1">
                        <a:lnSpc>
                          <a:spcPct val="100000"/>
                        </a:lnSpc>
                        <a:spcBef>
                          <a:spcPts val="0"/>
                        </a:spcBef>
                        <a:spcAft>
                          <a:spcPts val="0"/>
                        </a:spcAft>
                        <a:buClrTx/>
                        <a:buSzTx/>
                        <a:buFont typeface="Arial" pitchFamily="34" charset="0"/>
                        <a:buChar char="•"/>
                        <a:tabLst/>
                        <a:defRPr/>
                      </a:pPr>
                      <a:r>
                        <a:rPr lang="en-US" sz="1600" dirty="0" smtClean="0">
                          <a:solidFill>
                            <a:schemeClr val="tx1"/>
                          </a:solidFill>
                        </a:rPr>
                        <a:t>Pilot Presentation Meetings:  Arizona  Health</a:t>
                      </a:r>
                      <a:r>
                        <a:rPr lang="en-US" sz="1600" baseline="0" dirty="0" smtClean="0">
                          <a:solidFill>
                            <a:schemeClr val="tx1"/>
                          </a:solidFill>
                        </a:rPr>
                        <a:t> Care Cost Containment System (AHCCCS)</a:t>
                      </a:r>
                      <a:endParaRPr lang="en-US" sz="1600" dirty="0" smtClean="0">
                        <a:solidFill>
                          <a:schemeClr val="tx1"/>
                        </a:solidFill>
                      </a:endParaRPr>
                    </a:p>
                    <a:p>
                      <a:pPr marL="292100" marR="0" indent="-292100" algn="l" defTabSz="914396" rtl="0" eaLnBrk="1" fontAlgn="auto" latinLnBrk="0" hangingPunct="1">
                        <a:lnSpc>
                          <a:spcPct val="100000"/>
                        </a:lnSpc>
                        <a:spcBef>
                          <a:spcPts val="0"/>
                        </a:spcBef>
                        <a:spcAft>
                          <a:spcPts val="0"/>
                        </a:spcAft>
                        <a:buClrTx/>
                        <a:buSzTx/>
                        <a:buFont typeface="Arial" pitchFamily="34" charset="0"/>
                        <a:buChar char="•"/>
                        <a:tabLst/>
                        <a:defRPr/>
                      </a:pPr>
                      <a:r>
                        <a:rPr lang="en-US" sz="1600" b="0" i="0" kern="1200" dirty="0" smtClean="0">
                          <a:solidFill>
                            <a:schemeClr val="tx1"/>
                          </a:solidFill>
                          <a:effectLst/>
                          <a:latin typeface="+mn-lt"/>
                          <a:ea typeface="+mn-ea"/>
                          <a:cs typeface="+mn-cs"/>
                        </a:rPr>
                        <a:t>Review of Pilot Logistics, Supporting Materials, and Next Steps</a:t>
                      </a:r>
                      <a:endParaRPr lang="en-US" sz="1600" b="0" dirty="0" smtClean="0">
                        <a:solidFill>
                          <a:schemeClr val="tx1"/>
                        </a:solidFill>
                      </a:endParaRPr>
                    </a:p>
                  </a:txBody>
                  <a:tcPr marL="91439" marR="91439" marT="45724" marB="45724"/>
                </a:tc>
                <a:tc>
                  <a:txBody>
                    <a:bodyPr/>
                    <a:lstStyle/>
                    <a:p>
                      <a:r>
                        <a:rPr lang="en-US" sz="1600" dirty="0" smtClean="0">
                          <a:solidFill>
                            <a:schemeClr val="tx1"/>
                          </a:solidFill>
                        </a:rPr>
                        <a:t>TEFT</a:t>
                      </a:r>
                      <a:endParaRPr lang="en-US" sz="1600" dirty="0">
                        <a:solidFill>
                          <a:schemeClr val="tx1"/>
                        </a:solidFill>
                      </a:endParaRPr>
                    </a:p>
                  </a:txBody>
                  <a:tcPr marL="91439" marR="91439" marT="45724" marB="45724"/>
                </a:tc>
                <a:tc>
                  <a:txBody>
                    <a:bodyPr/>
                    <a:lstStyle/>
                    <a:p>
                      <a:r>
                        <a:rPr lang="en-US" sz="1600" b="0" i="0" kern="1200" dirty="0" smtClean="0">
                          <a:solidFill>
                            <a:schemeClr val="tx1"/>
                          </a:solidFill>
                          <a:effectLst/>
                          <a:latin typeface="+mn-lt"/>
                          <a:ea typeface="+mn-ea"/>
                          <a:cs typeface="+mn-cs"/>
                        </a:rPr>
                        <a:t>Jekenna Lebsock</a:t>
                      </a:r>
                      <a:endParaRPr lang="en-US" sz="1600" dirty="0">
                        <a:solidFill>
                          <a:schemeClr val="tx1"/>
                        </a:solidFill>
                      </a:endParaRPr>
                    </a:p>
                  </a:txBody>
                  <a:tcPr marL="91439" marR="91439" marT="45724" marB="45724"/>
                </a:tc>
              </a:tr>
              <a:tr h="494643">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rPr>
                        <a:t>12/10/2015</a:t>
                      </a:r>
                    </a:p>
                  </a:txBody>
                  <a:tcPr marL="91439" marR="91439" marT="45724" marB="45724"/>
                </a:tc>
                <a:tc>
                  <a:txBody>
                    <a:bodyPr/>
                    <a:lstStyle/>
                    <a:p>
                      <a:r>
                        <a:rPr lang="en-US" sz="1600" dirty="0" smtClean="0">
                          <a:solidFill>
                            <a:schemeClr val="tx1"/>
                          </a:solidFill>
                        </a:rPr>
                        <a:t>Pilot</a:t>
                      </a:r>
                      <a:r>
                        <a:rPr lang="en-US" sz="1600" baseline="0" dirty="0" smtClean="0">
                          <a:solidFill>
                            <a:schemeClr val="tx1"/>
                          </a:solidFill>
                        </a:rPr>
                        <a:t> Updates and Working Session focusing on  RTM</a:t>
                      </a:r>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r>
              <a:tr h="494643">
                <a:tc>
                  <a:txBody>
                    <a:bodyPr/>
                    <a:lstStyle/>
                    <a:p>
                      <a:r>
                        <a:rPr lang="en-US" sz="1600" dirty="0" smtClean="0">
                          <a:solidFill>
                            <a:schemeClr val="tx1"/>
                          </a:solidFill>
                        </a:rPr>
                        <a:t>12/17/2015</a:t>
                      </a:r>
                      <a:endParaRPr lang="en-US" sz="1600" dirty="0">
                        <a:solidFill>
                          <a:schemeClr val="tx1"/>
                        </a:solidFill>
                      </a:endParaRPr>
                    </a:p>
                  </a:txBody>
                  <a:tcPr marL="91439" marR="91439" marT="45724" marB="45724"/>
                </a:tc>
                <a:tc>
                  <a:txBody>
                    <a:bodyPr/>
                    <a:lstStyle/>
                    <a:p>
                      <a:r>
                        <a:rPr lang="en-US" sz="1600" dirty="0" smtClean="0">
                          <a:solidFill>
                            <a:schemeClr val="tx1"/>
                          </a:solidFill>
                        </a:rPr>
                        <a:t>Pilot Updates and Working Session focusing on RTM</a:t>
                      </a:r>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r>
              <a:tr h="494643">
                <a:tc>
                  <a:txBody>
                    <a:bodyPr/>
                    <a:lstStyle/>
                    <a:p>
                      <a:r>
                        <a:rPr lang="en-US" sz="1600" dirty="0" smtClean="0">
                          <a:solidFill>
                            <a:schemeClr val="tx1"/>
                          </a:solidFill>
                        </a:rPr>
                        <a:t>12/24/2015</a:t>
                      </a:r>
                      <a:endParaRPr lang="en-US" sz="1600" dirty="0">
                        <a:solidFill>
                          <a:schemeClr val="tx1"/>
                        </a:solidFill>
                      </a:endParaRPr>
                    </a:p>
                  </a:txBody>
                  <a:tcPr marL="91439" marR="91439" marT="45724" marB="45724"/>
                </a:tc>
                <a:tc>
                  <a:txBody>
                    <a:bodyPr/>
                    <a:lstStyle/>
                    <a:p>
                      <a:r>
                        <a:rPr lang="en-US" sz="1600" dirty="0" smtClean="0">
                          <a:solidFill>
                            <a:schemeClr val="tx1"/>
                          </a:solidFill>
                        </a:rPr>
                        <a:t>Will</a:t>
                      </a:r>
                      <a:r>
                        <a:rPr lang="en-US" sz="1600" baseline="0" dirty="0" smtClean="0">
                          <a:solidFill>
                            <a:schemeClr val="tx1"/>
                          </a:solidFill>
                        </a:rPr>
                        <a:t> be c</a:t>
                      </a:r>
                      <a:r>
                        <a:rPr lang="en-US" sz="1600" dirty="0" smtClean="0">
                          <a:solidFill>
                            <a:schemeClr val="tx1"/>
                          </a:solidFill>
                        </a:rPr>
                        <a:t>ancelled due to Holiday</a:t>
                      </a:r>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r>
              <a:tr h="494643">
                <a:tc>
                  <a:txBody>
                    <a:bodyPr/>
                    <a:lstStyle/>
                    <a:p>
                      <a:r>
                        <a:rPr lang="en-US" sz="1600" dirty="0" smtClean="0">
                          <a:solidFill>
                            <a:schemeClr val="tx1"/>
                          </a:solidFill>
                        </a:rPr>
                        <a:t>12/31/2015</a:t>
                      </a:r>
                      <a:endParaRPr lang="en-US" sz="1600" dirty="0">
                        <a:solidFill>
                          <a:schemeClr val="tx1"/>
                        </a:solidFill>
                      </a:endParaRPr>
                    </a:p>
                  </a:txBody>
                  <a:tcPr marL="91439" marR="91439" marT="45724" marB="45724"/>
                </a:tc>
                <a:tc>
                  <a:txBody>
                    <a:bodyPr/>
                    <a:lstStyle/>
                    <a:p>
                      <a:r>
                        <a:rPr lang="en-US" sz="1600" dirty="0" smtClean="0">
                          <a:solidFill>
                            <a:schemeClr val="tx1"/>
                          </a:solidFill>
                        </a:rPr>
                        <a:t>Will</a:t>
                      </a:r>
                      <a:r>
                        <a:rPr lang="en-US" sz="1600" baseline="0" dirty="0" smtClean="0">
                          <a:solidFill>
                            <a:schemeClr val="tx1"/>
                          </a:solidFill>
                        </a:rPr>
                        <a:t> be c</a:t>
                      </a:r>
                      <a:r>
                        <a:rPr lang="en-US" sz="1600" dirty="0" smtClean="0">
                          <a:solidFill>
                            <a:schemeClr val="tx1"/>
                          </a:solidFill>
                        </a:rPr>
                        <a:t>ancelled due to Holiday</a:t>
                      </a:r>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c>
                  <a:txBody>
                    <a:bodyPr/>
                    <a:lstStyle/>
                    <a:p>
                      <a:endParaRPr lang="en-US" sz="1600" dirty="0">
                        <a:solidFill>
                          <a:schemeClr val="tx1"/>
                        </a:solidFill>
                      </a:endParaRPr>
                    </a:p>
                  </a:txBody>
                  <a:tcPr marL="91439" marR="91439" marT="45724" marB="45724"/>
                </a:tc>
              </a:tr>
            </a:tbl>
          </a:graphicData>
        </a:graphic>
      </p:graphicFrame>
      <p:pic>
        <p:nvPicPr>
          <p:cNvPr id="7"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10362" y="4292600"/>
            <a:ext cx="8813800" cy="50924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397804834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545" y="76200"/>
            <a:ext cx="8387255" cy="1020762"/>
          </a:xfrm>
        </p:spPr>
        <p:txBody>
          <a:bodyPr/>
          <a:lstStyle/>
          <a:p>
            <a:r>
              <a:rPr lang="en-US" b="1" dirty="0" smtClean="0">
                <a:solidFill>
                  <a:schemeClr val="bg1"/>
                </a:solidFill>
              </a:rPr>
              <a:t>Pilot Working Sessions</a:t>
            </a:r>
            <a:endParaRPr lang="en-US" b="1" dirty="0">
              <a:solidFill>
                <a:schemeClr val="bg1"/>
              </a:solidFill>
            </a:endParaRPr>
          </a:p>
        </p:txBody>
      </p:sp>
      <p:sp>
        <p:nvSpPr>
          <p:cNvPr id="3" name="Content Placeholder 2"/>
          <p:cNvSpPr>
            <a:spLocks noGrp="1"/>
          </p:cNvSpPr>
          <p:nvPr>
            <p:ph idx="1"/>
          </p:nvPr>
        </p:nvSpPr>
        <p:spPr>
          <a:xfrm>
            <a:off x="173421" y="1295400"/>
            <a:ext cx="8797158" cy="5436476"/>
          </a:xfrm>
        </p:spPr>
        <p:txBody>
          <a:bodyPr/>
          <a:lstStyle/>
          <a:p>
            <a:r>
              <a:rPr lang="en-US" sz="2800" dirty="0" smtClean="0"/>
              <a:t>Pilot timeline is aggressive and limited.  All-Hands meetings will focus on pilot activities:</a:t>
            </a:r>
          </a:p>
          <a:p>
            <a:pPr lvl="1"/>
            <a:r>
              <a:rPr lang="en-US" dirty="0" smtClean="0"/>
              <a:t>10-15 minutes of pilot updates</a:t>
            </a:r>
          </a:p>
          <a:p>
            <a:pPr lvl="1"/>
            <a:r>
              <a:rPr lang="en-US" dirty="0" smtClean="0"/>
              <a:t>Remainder of each session will be used to work through issues, artifacts or questions pilots have</a:t>
            </a:r>
          </a:p>
          <a:p>
            <a:r>
              <a:rPr lang="en-US" sz="2800" dirty="0" smtClean="0"/>
              <a:t>Non-pilot community members are invited and encouraged to stay on the call if they wish</a:t>
            </a:r>
          </a:p>
        </p:txBody>
      </p:sp>
      <p:sp>
        <p:nvSpPr>
          <p:cNvPr id="4" name="Slide Number Placeholder 3"/>
          <p:cNvSpPr>
            <a:spLocks noGrp="1"/>
          </p:cNvSpPr>
          <p:nvPr>
            <p:ph type="sldNum" sz="quarter" idx="11"/>
          </p:nvPr>
        </p:nvSpPr>
        <p:spPr/>
        <p:txBody>
          <a:bodyPr/>
          <a:lstStyle/>
          <a:p>
            <a:pPr>
              <a:defRPr/>
            </a:pPr>
            <a:fld id="{3020F620-7C34-4585-8938-91B8E8C8D37D}" type="slidenum">
              <a:rPr lang="en-US" smtClean="0"/>
              <a:pPr>
                <a:defRPr/>
              </a:pPr>
              <a:t>39</a:t>
            </a:fld>
            <a:endParaRPr lang="en-US" dirty="0"/>
          </a:p>
        </p:txBody>
      </p:sp>
    </p:spTree>
    <p:extLst>
      <p:ext uri="{BB962C8B-B14F-4D97-AF65-F5344CB8AC3E}">
        <p14:creationId xmlns:p14="http://schemas.microsoft.com/office/powerpoint/2010/main" xmlns="" val="36271956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eaLnBrk="1" hangingPunct="1"/>
            <a:r>
              <a:rPr lang="en-US" sz="3200" b="1" dirty="0" smtClean="0"/>
              <a:t>Announcements</a:t>
            </a:r>
            <a:endParaRPr lang="en-US" sz="3200" b="1" dirty="0"/>
          </a:p>
        </p:txBody>
      </p:sp>
      <p:sp>
        <p:nvSpPr>
          <p:cNvPr id="3" name="Content Placeholder 2"/>
          <p:cNvSpPr>
            <a:spLocks noGrp="1"/>
          </p:cNvSpPr>
          <p:nvPr>
            <p:ph idx="1"/>
          </p:nvPr>
        </p:nvSpPr>
        <p:spPr>
          <a:xfrm>
            <a:off x="8477" y="1041201"/>
            <a:ext cx="9011955" cy="5405845"/>
          </a:xfrm>
        </p:spPr>
        <p:txBody>
          <a:bodyPr/>
          <a:lstStyle/>
          <a:p>
            <a:pPr>
              <a:spcBef>
                <a:spcPct val="0"/>
              </a:spcBef>
              <a:spcAft>
                <a:spcPts val="600"/>
              </a:spcAft>
            </a:pPr>
            <a:r>
              <a:rPr lang="en-US" altLang="en-US" sz="2800" b="1" dirty="0" smtClean="0"/>
              <a:t>CMS Updates its 2016 Quality Strategy</a:t>
            </a:r>
          </a:p>
          <a:p>
            <a:pPr lvl="1">
              <a:spcBef>
                <a:spcPct val="0"/>
              </a:spcBef>
              <a:spcAft>
                <a:spcPts val="600"/>
              </a:spcAft>
            </a:pPr>
            <a:r>
              <a:rPr lang="en-US" altLang="en-US" sz="2400" b="1" dirty="0" smtClean="0"/>
              <a:t>What:  </a:t>
            </a:r>
            <a:r>
              <a:rPr lang="en-US" altLang="en-US" sz="2400" dirty="0" smtClean="0"/>
              <a:t>The Centers for Medicare and Medicaid Services (CMS) are sharing an updated version of its 2014 Quality Strategy. The main purposes of the 2016 CMS Quality Strategy update are to achieve the broad aims of the NQS and to apply the Administration’s strategy </a:t>
            </a:r>
            <a:r>
              <a:rPr lang="en-US" altLang="en-US" sz="2400" smtClean="0"/>
              <a:t>around person-centered care.  </a:t>
            </a:r>
            <a:r>
              <a:rPr lang="en-US" altLang="en-US" sz="2400" dirty="0" smtClean="0"/>
              <a:t>This document guides the various components of CMS, including Medicaid, Medicare and the Center for Consumer Information and Insurance Oversight, as they work together toward the common goal of health system transformation.</a:t>
            </a:r>
          </a:p>
          <a:p>
            <a:pPr lvl="1">
              <a:spcBef>
                <a:spcPct val="0"/>
              </a:spcBef>
              <a:spcAft>
                <a:spcPts val="600"/>
              </a:spcAft>
            </a:pPr>
            <a:r>
              <a:rPr lang="en-US" altLang="en-US" sz="2400" b="1" dirty="0" smtClean="0"/>
              <a:t>Review the 2016 Quality Strategy:  </a:t>
            </a:r>
            <a:r>
              <a:rPr lang="en-US" sz="2400" dirty="0" smtClean="0">
                <a:hlinkClick r:id="rId2"/>
              </a:rPr>
              <a:t>https://www.cms.gov/Medicare/Quality-Initiatives-Patient-Assessment-Instruments/QualityInitiativesGenInfo/CMS-Quality-Strategy.html</a:t>
            </a:r>
            <a:r>
              <a:rPr lang="en-US" sz="2400" dirty="0" smtClean="0"/>
              <a:t> </a:t>
            </a:r>
            <a:endParaRPr lang="en-US" altLang="en-US" sz="2400" dirty="0" smtClean="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4</a:t>
            </a:fld>
            <a:endParaRPr lang="en-US" altLang="en-US"/>
          </a:p>
        </p:txBody>
      </p:sp>
    </p:spTree>
    <p:extLst>
      <p:ext uri="{BB962C8B-B14F-4D97-AF65-F5344CB8AC3E}">
        <p14:creationId xmlns:p14="http://schemas.microsoft.com/office/powerpoint/2010/main" xmlns="" val="68730754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545" y="76200"/>
            <a:ext cx="8387255" cy="1020762"/>
          </a:xfrm>
        </p:spPr>
        <p:txBody>
          <a:bodyPr/>
          <a:lstStyle/>
          <a:p>
            <a:r>
              <a:rPr lang="en-US" b="1" dirty="0" smtClean="0">
                <a:solidFill>
                  <a:schemeClr val="bg1"/>
                </a:solidFill>
              </a:rPr>
              <a:t>“Rules of the Road”</a:t>
            </a:r>
            <a:endParaRPr lang="en-US" b="1" dirty="0">
              <a:solidFill>
                <a:schemeClr val="bg1"/>
              </a:solidFill>
            </a:endParaRPr>
          </a:p>
        </p:txBody>
      </p:sp>
      <p:sp>
        <p:nvSpPr>
          <p:cNvPr id="3" name="Content Placeholder 2"/>
          <p:cNvSpPr>
            <a:spLocks noGrp="1"/>
          </p:cNvSpPr>
          <p:nvPr>
            <p:ph idx="1"/>
          </p:nvPr>
        </p:nvSpPr>
        <p:spPr>
          <a:xfrm>
            <a:off x="173421" y="1200809"/>
            <a:ext cx="8797158" cy="5436476"/>
          </a:xfrm>
        </p:spPr>
        <p:txBody>
          <a:bodyPr/>
          <a:lstStyle/>
          <a:p>
            <a:r>
              <a:rPr lang="en-US" sz="2800" dirty="0" smtClean="0"/>
              <a:t>This project is and will continue to be an ongoing dialogue.</a:t>
            </a:r>
          </a:p>
          <a:p>
            <a:r>
              <a:rPr lang="en-US" sz="2800" dirty="0" smtClean="0"/>
              <a:t>Discussion and community comments are welcome and encouraged.  </a:t>
            </a:r>
          </a:p>
          <a:p>
            <a:r>
              <a:rPr lang="en-US" sz="2800" dirty="0" smtClean="0"/>
              <a:t>Because time is limited and pilots have much to accomplish, we ask that all members of the community follow these simple guidelines:</a:t>
            </a:r>
          </a:p>
          <a:p>
            <a:pPr lvl="1"/>
            <a:r>
              <a:rPr lang="en-US" dirty="0" smtClean="0"/>
              <a:t>Keep comments brief and on point</a:t>
            </a:r>
          </a:p>
          <a:p>
            <a:pPr lvl="1"/>
            <a:r>
              <a:rPr lang="en-US" dirty="0" smtClean="0"/>
              <a:t>Focus on providing constructive input that can help aid in solving the issue at hand</a:t>
            </a:r>
          </a:p>
          <a:p>
            <a:pPr lvl="1"/>
            <a:r>
              <a:rPr lang="en-US" dirty="0" smtClean="0"/>
              <a:t>Feel free to send follow up comments or suggestions</a:t>
            </a:r>
          </a:p>
        </p:txBody>
      </p:sp>
      <p:sp>
        <p:nvSpPr>
          <p:cNvPr id="4" name="Slide Number Placeholder 3"/>
          <p:cNvSpPr>
            <a:spLocks noGrp="1"/>
          </p:cNvSpPr>
          <p:nvPr>
            <p:ph type="sldNum" sz="quarter" idx="11"/>
          </p:nvPr>
        </p:nvSpPr>
        <p:spPr/>
        <p:txBody>
          <a:bodyPr/>
          <a:lstStyle/>
          <a:p>
            <a:pPr>
              <a:defRPr/>
            </a:pPr>
            <a:fld id="{3020F620-7C34-4585-8938-91B8E8C8D37D}" type="slidenum">
              <a:rPr lang="en-US" smtClean="0"/>
              <a:pPr>
                <a:defRPr/>
              </a:pPr>
              <a:t>40</a:t>
            </a:fld>
            <a:endParaRPr lang="en-US" dirty="0"/>
          </a:p>
        </p:txBody>
      </p:sp>
    </p:spTree>
    <p:extLst>
      <p:ext uri="{BB962C8B-B14F-4D97-AF65-F5344CB8AC3E}">
        <p14:creationId xmlns:p14="http://schemas.microsoft.com/office/powerpoint/2010/main" xmlns="" val="206186757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020762"/>
          </a:xfrm>
        </p:spPr>
        <p:txBody>
          <a:bodyPr/>
          <a:lstStyle/>
          <a:p>
            <a:r>
              <a:rPr lang="en-US" b="1" dirty="0" smtClean="0">
                <a:solidFill>
                  <a:schemeClr val="bg1"/>
                </a:solidFill>
              </a:rPr>
              <a:t>Next Steps</a:t>
            </a:r>
            <a:endParaRPr lang="en-US" b="1" dirty="0">
              <a:solidFill>
                <a:schemeClr val="bg1"/>
              </a:solidFill>
            </a:endParaRPr>
          </a:p>
        </p:txBody>
      </p:sp>
      <p:sp>
        <p:nvSpPr>
          <p:cNvPr id="3" name="Content Placeholder 2"/>
          <p:cNvSpPr>
            <a:spLocks noGrp="1"/>
          </p:cNvSpPr>
          <p:nvPr>
            <p:ph idx="1"/>
          </p:nvPr>
        </p:nvSpPr>
        <p:spPr>
          <a:xfrm>
            <a:off x="457201" y="1295400"/>
            <a:ext cx="8392886" cy="4856922"/>
          </a:xfrm>
        </p:spPr>
        <p:txBody>
          <a:bodyPr/>
          <a:lstStyle/>
          <a:p>
            <a:r>
              <a:rPr lang="en-US" sz="2600" dirty="0" smtClean="0"/>
              <a:t>If you are interested in sharing what you have completed on your RTM during the </a:t>
            </a:r>
            <a:r>
              <a:rPr lang="en-US" sz="2600" b="1" dirty="0" smtClean="0"/>
              <a:t>RTM working session </a:t>
            </a:r>
            <a:r>
              <a:rPr lang="en-US" sz="2600" dirty="0" smtClean="0"/>
              <a:t>on </a:t>
            </a:r>
            <a:r>
              <a:rPr lang="en-US" sz="2600" b="1" dirty="0" smtClean="0"/>
              <a:t>December 17</a:t>
            </a:r>
            <a:r>
              <a:rPr lang="en-US" sz="2600" b="1" baseline="30000" dirty="0" smtClean="0"/>
              <a:t>th</a:t>
            </a:r>
            <a:r>
              <a:rPr lang="en-US" sz="2600" b="1" dirty="0" smtClean="0"/>
              <a:t> 2015</a:t>
            </a:r>
            <a:r>
              <a:rPr lang="en-US" sz="2600" dirty="0" smtClean="0"/>
              <a:t>, please contact Jamie Parker at jamie.parker@esacinc.com</a:t>
            </a:r>
          </a:p>
          <a:p>
            <a:r>
              <a:rPr lang="en-US" sz="2600" dirty="0" smtClean="0"/>
              <a:t>If you are interested in piloting, please express your interest using the Pilot Interest Survey form:</a:t>
            </a:r>
          </a:p>
          <a:p>
            <a:pPr lvl="1"/>
            <a:r>
              <a:rPr lang="en-US" sz="2600" dirty="0">
                <a:hlinkClick r:id="rId2"/>
              </a:rPr>
              <a:t>http://</a:t>
            </a:r>
            <a:r>
              <a:rPr lang="en-US" sz="2600" dirty="0" smtClean="0">
                <a:hlinkClick r:id="rId2"/>
              </a:rPr>
              <a:t>wiki.siframework.org/electronic+Long+Term+Services+and+Supports+Pilot+Interest+Survey</a:t>
            </a:r>
            <a:endParaRPr lang="en-US" sz="2600" dirty="0" smtClean="0"/>
          </a:p>
        </p:txBody>
      </p:sp>
      <p:sp>
        <p:nvSpPr>
          <p:cNvPr id="4" name="Slide Number Placeholder 3"/>
          <p:cNvSpPr>
            <a:spLocks noGrp="1"/>
          </p:cNvSpPr>
          <p:nvPr>
            <p:ph type="sldNum" sz="quarter" idx="11"/>
          </p:nvPr>
        </p:nvSpPr>
        <p:spPr/>
        <p:txBody>
          <a:bodyPr/>
          <a:lstStyle/>
          <a:p>
            <a:pPr>
              <a:defRPr/>
            </a:pPr>
            <a:fld id="{3020F620-7C34-4585-8938-91B8E8C8D37D}" type="slidenum">
              <a:rPr lang="en-US" smtClean="0"/>
              <a:pPr>
                <a:defRPr/>
              </a:pPr>
              <a:t>41</a:t>
            </a:fld>
            <a:endParaRPr lang="en-US" dirty="0"/>
          </a:p>
        </p:txBody>
      </p:sp>
    </p:spTree>
    <p:extLst>
      <p:ext uri="{BB962C8B-B14F-4D97-AF65-F5344CB8AC3E}">
        <p14:creationId xmlns:p14="http://schemas.microsoft.com/office/powerpoint/2010/main" xmlns="" val="377773495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FACA Meetings (Federal Advisory Committees)</a:t>
            </a:r>
          </a:p>
        </p:txBody>
      </p:sp>
      <p:sp>
        <p:nvSpPr>
          <p:cNvPr id="3" name="Content Placeholder 2"/>
          <p:cNvSpPr>
            <a:spLocks noGrp="1"/>
          </p:cNvSpPr>
          <p:nvPr>
            <p:ph idx="1"/>
          </p:nvPr>
        </p:nvSpPr>
        <p:spPr>
          <a:xfrm>
            <a:off x="457200" y="1232453"/>
            <a:ext cx="8229600" cy="5389064"/>
          </a:xfrm>
        </p:spPr>
        <p:txBody>
          <a:bodyPr/>
          <a:lstStyle/>
          <a:p>
            <a:pPr marL="0" indent="0">
              <a:buNone/>
            </a:pPr>
            <a:r>
              <a:rPr lang="en-US" sz="2400" b="1" dirty="0"/>
              <a:t>Upcoming FACA Meetings for December 2015 &amp; January 2016</a:t>
            </a:r>
          </a:p>
          <a:p>
            <a:pPr lvl="1">
              <a:buFont typeface="Arial" panose="020B0604020202020204" pitchFamily="34" charset="0"/>
              <a:buChar char="•"/>
            </a:pPr>
            <a:endParaRPr lang="en-US" sz="2000" dirty="0"/>
          </a:p>
          <a:p>
            <a:pPr lvl="1">
              <a:buFont typeface="Arial" panose="020B0604020202020204" pitchFamily="34" charset="0"/>
              <a:buChar char="•"/>
            </a:pPr>
            <a:r>
              <a:rPr lang="en-US" sz="2000" dirty="0"/>
              <a:t>Transitional Vocabulary Task Force </a:t>
            </a:r>
            <a:r>
              <a:rPr lang="en-US" sz="2000" b="1" dirty="0"/>
              <a:t>- </a:t>
            </a:r>
            <a:r>
              <a:rPr lang="en-US" sz="2000" dirty="0"/>
              <a:t>December 16, 2015</a:t>
            </a:r>
          </a:p>
          <a:p>
            <a:pPr lvl="1">
              <a:buFont typeface="Arial" panose="020B0604020202020204" pitchFamily="34" charset="0"/>
              <a:buChar char="•"/>
            </a:pPr>
            <a:r>
              <a:rPr lang="en-US" sz="2000" dirty="0"/>
              <a:t>CTC Task Force Potential Virtual Hearing - January 7, 2016</a:t>
            </a:r>
          </a:p>
          <a:p>
            <a:pPr lvl="1">
              <a:buFont typeface="Arial" panose="020B0604020202020204" pitchFamily="34" charset="0"/>
              <a:buChar char="•"/>
            </a:pPr>
            <a:r>
              <a:rPr lang="en-US" sz="2000" dirty="0"/>
              <a:t>CTC Task Force Meeting - January 8, 2016</a:t>
            </a:r>
          </a:p>
          <a:p>
            <a:pPr lvl="1">
              <a:buFont typeface="Arial" panose="020B0604020202020204" pitchFamily="34" charset="0"/>
              <a:buChar char="•"/>
            </a:pPr>
            <a:r>
              <a:rPr lang="en-US" sz="2000" dirty="0"/>
              <a:t>API Task Force Meeting - January 12, 2016</a:t>
            </a:r>
          </a:p>
          <a:p>
            <a:pPr lvl="1">
              <a:buFont typeface="Arial" panose="020B0604020202020204" pitchFamily="34" charset="0"/>
              <a:buChar char="•"/>
            </a:pPr>
            <a:r>
              <a:rPr lang="en-US" sz="2000" dirty="0"/>
              <a:t>CTC Task Force Potential Virtual Hearing - January 15, 2016</a:t>
            </a:r>
          </a:p>
          <a:p>
            <a:pPr lvl="1">
              <a:buFont typeface="Arial" panose="020B0604020202020204" pitchFamily="34" charset="0"/>
              <a:buChar char="•"/>
            </a:pPr>
            <a:r>
              <a:rPr lang="en-US" sz="2000" dirty="0"/>
              <a:t>CTC Task Force Meeting - January 19, 2016</a:t>
            </a:r>
          </a:p>
          <a:p>
            <a:pPr lvl="1">
              <a:buFont typeface="Arial" panose="020B0604020202020204" pitchFamily="34" charset="0"/>
              <a:buChar char="•"/>
            </a:pPr>
            <a:r>
              <a:rPr lang="en-US" sz="2000" dirty="0"/>
              <a:t>Joint HIT Committee Meeting - January 20, 2016</a:t>
            </a:r>
          </a:p>
          <a:p>
            <a:pPr lvl="1">
              <a:buFont typeface="Arial" panose="020B0604020202020204" pitchFamily="34" charset="0"/>
              <a:buChar char="•"/>
            </a:pPr>
            <a:r>
              <a:rPr lang="en-US" sz="2000" dirty="0"/>
              <a:t>API Task Force Virtual Hearing - January 26, 2016</a:t>
            </a:r>
          </a:p>
          <a:p>
            <a:pPr lvl="1">
              <a:buFont typeface="Arial" panose="020B0604020202020204" pitchFamily="34" charset="0"/>
              <a:buChar char="•"/>
            </a:pPr>
            <a:r>
              <a:rPr lang="en-US" sz="2000" dirty="0"/>
              <a:t>API Task Force Virtual Hearing - January 28, 2016</a:t>
            </a:r>
          </a:p>
          <a:p>
            <a:pPr marL="57150" indent="0" algn="ctr">
              <a:buNone/>
            </a:pPr>
            <a:endParaRPr lang="en-US" sz="2400" dirty="0"/>
          </a:p>
          <a:p>
            <a:pPr marL="57150" indent="0" algn="ctr">
              <a:buNone/>
            </a:pPr>
            <a:r>
              <a:rPr lang="en-US" sz="2000" dirty="0"/>
              <a:t>Public attendance is </a:t>
            </a:r>
            <a:r>
              <a:rPr lang="en-US" sz="2000" dirty="0" smtClean="0"/>
              <a:t>encouraged</a:t>
            </a:r>
          </a:p>
          <a:p>
            <a:pPr marL="57150" indent="0" algn="ctr">
              <a:buNone/>
            </a:pPr>
            <a:r>
              <a:rPr lang="en-US" sz="2000" dirty="0">
                <a:hlinkClick r:id="rId2"/>
              </a:rPr>
              <a:t>https://www.healthit.gov/facas/calendar/2016/1</a:t>
            </a:r>
            <a:endParaRPr lang="en-US" sz="2000" dirty="0"/>
          </a:p>
          <a:p>
            <a:pPr marL="57150" indent="0" algn="ctr">
              <a:buNone/>
            </a:pPr>
            <a:endParaRPr lang="en-US" sz="2000" dirty="0"/>
          </a:p>
          <a:p>
            <a:endParaRPr lang="en-US"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42</a:t>
            </a:fld>
            <a:endParaRPr lang="en-US" altLang="en-US"/>
          </a:p>
        </p:txBody>
      </p:sp>
    </p:spTree>
    <p:extLst>
      <p:ext uri="{BB962C8B-B14F-4D97-AF65-F5344CB8AC3E}">
        <p14:creationId xmlns:p14="http://schemas.microsoft.com/office/powerpoint/2010/main" xmlns="" val="25090135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1"/>
          <p:cNvSpPr>
            <a:spLocks noGrp="1"/>
          </p:cNvSpPr>
          <p:nvPr>
            <p:ph type="title"/>
          </p:nvPr>
        </p:nvSpPr>
        <p:spPr>
          <a:xfrm>
            <a:off x="457200" y="211138"/>
            <a:ext cx="8229600" cy="1143000"/>
          </a:xfrm>
        </p:spPr>
        <p:txBody>
          <a:bodyPr/>
          <a:lstStyle/>
          <a:p>
            <a:pPr eaLnBrk="1" hangingPunct="1"/>
            <a:r>
              <a:rPr lang="en-US" altLang="en-US" b="1" smtClean="0"/>
              <a:t>Useful Links</a:t>
            </a:r>
          </a:p>
        </p:txBody>
      </p:sp>
      <p:sp>
        <p:nvSpPr>
          <p:cNvPr id="3" name="Content Placeholder 2"/>
          <p:cNvSpPr>
            <a:spLocks noGrp="1"/>
          </p:cNvSpPr>
          <p:nvPr>
            <p:ph idx="1"/>
          </p:nvPr>
        </p:nvSpPr>
        <p:spPr>
          <a:xfrm>
            <a:off x="457200" y="1600200"/>
            <a:ext cx="8229600" cy="4984750"/>
          </a:xfrm>
        </p:spPr>
        <p:txBody>
          <a:bodyPr rtlCol="0">
            <a:normAutofit lnSpcReduction="10000"/>
          </a:bodyPr>
          <a:lstStyle/>
          <a:p>
            <a:pPr eaLnBrk="1" fontAlgn="auto" hangingPunct="1">
              <a:spcAft>
                <a:spcPts val="0"/>
              </a:spcAft>
              <a:buFont typeface="Arial"/>
              <a:buChar char="•"/>
              <a:defRPr/>
            </a:pPr>
            <a:r>
              <a:rPr lang="en-US" dirty="0" err="1">
                <a:ea typeface="+mn-ea"/>
              </a:rPr>
              <a:t>eLTSS</a:t>
            </a:r>
            <a:r>
              <a:rPr lang="en-US" dirty="0">
                <a:ea typeface="+mn-ea"/>
              </a:rPr>
              <a:t> Pilot Starter Kit</a:t>
            </a:r>
          </a:p>
          <a:p>
            <a:pPr lvl="2" eaLnBrk="1" fontAlgn="auto" hangingPunct="1">
              <a:spcAft>
                <a:spcPts val="0"/>
              </a:spcAft>
              <a:buFont typeface="Arial"/>
              <a:buChar char="•"/>
              <a:defRPr/>
            </a:pPr>
            <a:r>
              <a:rPr lang="en-US" sz="2800" b="1" dirty="0">
                <a:ea typeface="+mn-ea"/>
                <a:hlinkClick r:id="rId2"/>
              </a:rPr>
              <a:t>http://wiki.siframework.org/electronic+Long-Term+Services+and+Supports+%28eLTSS%29+Pilots#Pilot Starter Kit</a:t>
            </a:r>
            <a:endParaRPr lang="en-US" sz="2800" b="1" dirty="0">
              <a:ea typeface="+mn-ea"/>
            </a:endParaRPr>
          </a:p>
          <a:p>
            <a:pPr eaLnBrk="1" fontAlgn="auto" hangingPunct="1">
              <a:spcAft>
                <a:spcPts val="0"/>
              </a:spcAft>
              <a:buFont typeface="Arial"/>
              <a:buChar char="•"/>
              <a:defRPr/>
            </a:pPr>
            <a:r>
              <a:rPr lang="en-US" dirty="0" err="1" smtClean="0">
                <a:ea typeface="+mn-ea"/>
              </a:rPr>
              <a:t>eLTSS</a:t>
            </a:r>
            <a:r>
              <a:rPr lang="en-US" dirty="0" smtClean="0">
                <a:ea typeface="+mn-ea"/>
              </a:rPr>
              <a:t> Glossary:</a:t>
            </a:r>
          </a:p>
          <a:p>
            <a:pPr lvl="1" eaLnBrk="1" fontAlgn="auto" hangingPunct="1">
              <a:spcAft>
                <a:spcPts val="0"/>
              </a:spcAft>
              <a:buFont typeface="Arial"/>
              <a:buChar char="•"/>
              <a:defRPr/>
            </a:pPr>
            <a:r>
              <a:rPr lang="en-US" b="1" dirty="0" smtClean="0">
                <a:ea typeface="+mn-ea"/>
                <a:hlinkClick r:id="rId3"/>
              </a:rPr>
              <a:t>http://wiki.siframework.org/eLTSS+Glossary</a:t>
            </a:r>
            <a:endParaRPr lang="en-US" b="1" dirty="0">
              <a:ea typeface="+mn-ea"/>
            </a:endParaRPr>
          </a:p>
          <a:p>
            <a:pPr eaLnBrk="1" fontAlgn="auto" hangingPunct="1">
              <a:spcAft>
                <a:spcPts val="0"/>
              </a:spcAft>
              <a:buFont typeface="Arial"/>
              <a:buChar char="•"/>
              <a:defRPr/>
            </a:pPr>
            <a:r>
              <a:rPr lang="en-US" dirty="0" err="1" smtClean="0">
                <a:ea typeface="+mn-ea"/>
              </a:rPr>
              <a:t>eLTSS</a:t>
            </a:r>
            <a:r>
              <a:rPr lang="en-US" dirty="0" smtClean="0">
                <a:ea typeface="+mn-ea"/>
              </a:rPr>
              <a:t> Reference Materials </a:t>
            </a:r>
          </a:p>
          <a:p>
            <a:pPr lvl="1" eaLnBrk="1" fontAlgn="auto" hangingPunct="1">
              <a:spcAft>
                <a:spcPts val="0"/>
              </a:spcAft>
              <a:buFont typeface="Arial"/>
              <a:buChar char="•"/>
              <a:defRPr/>
            </a:pPr>
            <a:r>
              <a:rPr lang="en-US" b="1" dirty="0" smtClean="0">
                <a:ea typeface="+mn-ea"/>
                <a:hlinkClick r:id="rId4"/>
              </a:rPr>
              <a:t>http://wiki.siframework.org/electronic+Long-Term+Services+and+Supports+%28eLTSS%29+References</a:t>
            </a:r>
            <a:r>
              <a:rPr lang="en-US" b="1" dirty="0" smtClean="0">
                <a:ea typeface="+mn-ea"/>
              </a:rPr>
              <a:t> </a:t>
            </a:r>
          </a:p>
          <a:p>
            <a:pPr marL="457200" lvl="1" indent="0" eaLnBrk="1" fontAlgn="auto" hangingPunct="1">
              <a:spcAft>
                <a:spcPts val="0"/>
              </a:spcAft>
              <a:buFont typeface="Arial" charset="0"/>
              <a:buNone/>
              <a:defRPr/>
            </a:pPr>
            <a:endParaRPr lang="en-US" dirty="0">
              <a:ea typeface="+mn-ea"/>
            </a:endParaRPr>
          </a:p>
        </p:txBody>
      </p:sp>
    </p:spTree>
    <p:extLst>
      <p:ext uri="{BB962C8B-B14F-4D97-AF65-F5344CB8AC3E}">
        <p14:creationId xmlns:p14="http://schemas.microsoft.com/office/powerpoint/2010/main" xmlns="" val="7801512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4"/>
          <p:cNvSpPr>
            <a:spLocks noGrp="1"/>
          </p:cNvSpPr>
          <p:nvPr>
            <p:ph type="title"/>
          </p:nvPr>
        </p:nvSpPr>
        <p:spPr>
          <a:xfrm>
            <a:off x="266700" y="103188"/>
            <a:ext cx="8229600" cy="1020762"/>
          </a:xfrm>
        </p:spPr>
        <p:txBody>
          <a:bodyPr/>
          <a:lstStyle/>
          <a:p>
            <a:pPr eaLnBrk="1" hangingPunct="1"/>
            <a:r>
              <a:rPr lang="en-US" altLang="en-US" sz="3200" b="1" dirty="0">
                <a:solidFill>
                  <a:srgbClr val="FFFFFF"/>
                </a:solidFill>
                <a:ea typeface="MS PGothic" pitchFamily="34" charset="-128"/>
              </a:rPr>
              <a:t>eLTSS Initiative: Project Team Leads</a:t>
            </a:r>
          </a:p>
        </p:txBody>
      </p:sp>
      <p:sp>
        <p:nvSpPr>
          <p:cNvPr id="60419" name="Content Placeholder 2"/>
          <p:cNvSpPr>
            <a:spLocks noGrp="1"/>
          </p:cNvSpPr>
          <p:nvPr>
            <p:ph idx="1"/>
          </p:nvPr>
        </p:nvSpPr>
        <p:spPr>
          <a:xfrm>
            <a:off x="264770" y="1196150"/>
            <a:ext cx="8610600" cy="5667149"/>
          </a:xfrm>
        </p:spPr>
        <p:txBody>
          <a:bodyPr/>
          <a:lstStyle/>
          <a:p>
            <a:pPr eaLnBrk="1" hangingPunct="1">
              <a:spcBef>
                <a:spcPts val="0"/>
              </a:spcBef>
            </a:pPr>
            <a:r>
              <a:rPr lang="en-US" altLang="en-US" sz="1800" dirty="0">
                <a:ea typeface="MS PGothic" pitchFamily="34" charset="-128"/>
              </a:rPr>
              <a:t>ONC </a:t>
            </a:r>
            <a:r>
              <a:rPr lang="en-US" altLang="en-US" sz="1800" dirty="0" smtClean="0">
                <a:ea typeface="MS PGothic" pitchFamily="34" charset="-128"/>
              </a:rPr>
              <a:t>Leadership</a:t>
            </a:r>
            <a:endParaRPr lang="en-US" altLang="en-US" sz="1800" dirty="0">
              <a:ea typeface="MS PGothic" pitchFamily="34" charset="-128"/>
            </a:endParaRPr>
          </a:p>
          <a:p>
            <a:pPr lvl="1" eaLnBrk="1" hangingPunct="1">
              <a:spcBef>
                <a:spcPts val="0"/>
              </a:spcBef>
            </a:pPr>
            <a:r>
              <a:rPr lang="en-US" altLang="en-US" sz="1600" dirty="0" smtClean="0">
                <a:ea typeface="MS PGothic" pitchFamily="34" charset="-128"/>
              </a:rPr>
              <a:t>Mera Choi (</a:t>
            </a:r>
            <a:r>
              <a:rPr lang="en-US" altLang="en-US" sz="1600" dirty="0" smtClean="0">
                <a:ea typeface="MS PGothic" pitchFamily="34" charset="-128"/>
                <a:hlinkClick r:id="rId3"/>
              </a:rPr>
              <a:t>mera.choi@hhs.gov</a:t>
            </a:r>
            <a:r>
              <a:rPr lang="en-US" altLang="en-US" sz="1600" dirty="0" smtClean="0">
                <a:ea typeface="MS PGothic" pitchFamily="34" charset="-128"/>
              </a:rPr>
              <a:t>)</a:t>
            </a:r>
          </a:p>
          <a:p>
            <a:pPr lvl="1" eaLnBrk="1" hangingPunct="1">
              <a:spcBef>
                <a:spcPts val="0"/>
              </a:spcBef>
            </a:pPr>
            <a:r>
              <a:rPr lang="en-US" altLang="en-US" sz="1600" dirty="0" smtClean="0">
                <a:ea typeface="MS PGothic" pitchFamily="34" charset="-128"/>
              </a:rPr>
              <a:t>Elizabeth </a:t>
            </a:r>
            <a:r>
              <a:rPr lang="en-US" altLang="en-US" sz="1600" dirty="0">
                <a:ea typeface="MS PGothic" pitchFamily="34" charset="-128"/>
              </a:rPr>
              <a:t>Palena-Hall (</a:t>
            </a:r>
            <a:r>
              <a:rPr lang="en-US" altLang="en-US" sz="1600" dirty="0">
                <a:ea typeface="MS PGothic" pitchFamily="34" charset="-128"/>
                <a:hlinkClick r:id="rId4"/>
              </a:rPr>
              <a:t>elizabeth.palenahall@hhs.gov</a:t>
            </a:r>
            <a:r>
              <a:rPr lang="en-US" altLang="en-US" sz="1600" dirty="0">
                <a:ea typeface="MS PGothic" pitchFamily="34" charset="-128"/>
              </a:rPr>
              <a:t>) </a:t>
            </a:r>
          </a:p>
          <a:p>
            <a:pPr eaLnBrk="1" hangingPunct="1">
              <a:spcBef>
                <a:spcPts val="0"/>
              </a:spcBef>
            </a:pPr>
            <a:r>
              <a:rPr lang="en-US" altLang="en-US" sz="1800" dirty="0">
                <a:ea typeface="MS PGothic" pitchFamily="34" charset="-128"/>
              </a:rPr>
              <a:t>CMS </a:t>
            </a:r>
            <a:r>
              <a:rPr lang="en-US" altLang="en-US" sz="1800" dirty="0" smtClean="0">
                <a:ea typeface="MS PGothic" pitchFamily="34" charset="-128"/>
              </a:rPr>
              <a:t>Leadership</a:t>
            </a:r>
            <a:endParaRPr lang="en-US" altLang="en-US" sz="1800" dirty="0">
              <a:ea typeface="MS PGothic" pitchFamily="34" charset="-128"/>
            </a:endParaRPr>
          </a:p>
          <a:p>
            <a:pPr lvl="1" eaLnBrk="1" hangingPunct="1">
              <a:spcBef>
                <a:spcPts val="0"/>
              </a:spcBef>
            </a:pPr>
            <a:r>
              <a:rPr lang="en-US" altLang="en-US" sz="1600" dirty="0">
                <a:solidFill>
                  <a:srgbClr val="000000"/>
                </a:solidFill>
                <a:ea typeface="MS PGothic" pitchFamily="34" charset="-128"/>
              </a:rPr>
              <a:t>Kerry Lida (</a:t>
            </a:r>
            <a:r>
              <a:rPr lang="en-US" altLang="en-US" sz="1600" dirty="0">
                <a:solidFill>
                  <a:srgbClr val="000000"/>
                </a:solidFill>
                <a:ea typeface="MS PGothic" pitchFamily="34" charset="-128"/>
                <a:hlinkClick r:id="rId5"/>
              </a:rPr>
              <a:t>Kerry.Lida@cms.hhs.gov</a:t>
            </a:r>
            <a:r>
              <a:rPr lang="en-US" altLang="en-US" sz="1600" dirty="0">
                <a:solidFill>
                  <a:srgbClr val="000000"/>
                </a:solidFill>
                <a:ea typeface="MS PGothic" pitchFamily="34" charset="-128"/>
              </a:rPr>
              <a:t>)</a:t>
            </a:r>
          </a:p>
          <a:p>
            <a:pPr eaLnBrk="1" hangingPunct="1">
              <a:spcBef>
                <a:spcPts val="0"/>
              </a:spcBef>
            </a:pPr>
            <a:r>
              <a:rPr lang="en-US" altLang="en-US" sz="1800" dirty="0" smtClean="0">
                <a:ea typeface="MS PGothic" pitchFamily="34" charset="-128"/>
              </a:rPr>
              <a:t>Community Leadership</a:t>
            </a:r>
            <a:endParaRPr lang="en-US" altLang="en-US" sz="1800" dirty="0">
              <a:ea typeface="MS PGothic" pitchFamily="34" charset="-128"/>
            </a:endParaRPr>
          </a:p>
          <a:p>
            <a:pPr lvl="1" eaLnBrk="1" hangingPunct="1">
              <a:spcBef>
                <a:spcPts val="0"/>
              </a:spcBef>
            </a:pPr>
            <a:r>
              <a:rPr lang="en-US" altLang="en-US" sz="1600" dirty="0" smtClean="0">
                <a:ea typeface="MS PGothic" pitchFamily="34" charset="-128"/>
              </a:rPr>
              <a:t>Mary Sowers (</a:t>
            </a:r>
            <a:r>
              <a:rPr lang="en-US" sz="1600" dirty="0" smtClean="0">
                <a:ea typeface="MS PGothic" pitchFamily="34" charset="-128"/>
                <a:hlinkClick r:id="rId6"/>
              </a:rPr>
              <a:t>msowers@nasddds.org</a:t>
            </a:r>
            <a:r>
              <a:rPr lang="en-US" sz="1600" dirty="0" smtClean="0">
                <a:ea typeface="MS PGothic" pitchFamily="34" charset="-128"/>
              </a:rPr>
              <a:t>)</a:t>
            </a:r>
            <a:endParaRPr lang="en-US" altLang="en-US" sz="1600" dirty="0">
              <a:ea typeface="MS PGothic" pitchFamily="34" charset="-128"/>
            </a:endParaRPr>
          </a:p>
          <a:p>
            <a:pPr lvl="1" eaLnBrk="1" hangingPunct="1">
              <a:spcBef>
                <a:spcPts val="0"/>
              </a:spcBef>
            </a:pPr>
            <a:r>
              <a:rPr lang="en-US" altLang="en-US" sz="1600" dirty="0">
                <a:ea typeface="MS PGothic" pitchFamily="34" charset="-128"/>
              </a:rPr>
              <a:t>Terry O’Malley (</a:t>
            </a:r>
            <a:r>
              <a:rPr lang="en-US" sz="1600" dirty="0">
                <a:ea typeface="MS PGothic" pitchFamily="34" charset="-128"/>
                <a:hlinkClick r:id="rId7"/>
              </a:rPr>
              <a:t>tomalley@mgh.harvard.edu</a:t>
            </a:r>
            <a:r>
              <a:rPr lang="en-US" sz="1600" dirty="0">
                <a:ea typeface="MS PGothic" pitchFamily="34" charset="-128"/>
              </a:rPr>
              <a:t>)</a:t>
            </a:r>
            <a:endParaRPr lang="en-US" altLang="en-US" sz="1600" dirty="0">
              <a:ea typeface="MS PGothic" pitchFamily="34" charset="-128"/>
            </a:endParaRPr>
          </a:p>
          <a:p>
            <a:pPr eaLnBrk="1" hangingPunct="1">
              <a:spcBef>
                <a:spcPts val="0"/>
              </a:spcBef>
            </a:pPr>
            <a:r>
              <a:rPr lang="en-US" altLang="en-US" sz="1800" dirty="0">
                <a:ea typeface="MS PGothic" pitchFamily="34" charset="-128"/>
              </a:rPr>
              <a:t>Initiative Coordinator</a:t>
            </a:r>
          </a:p>
          <a:p>
            <a:pPr lvl="1" eaLnBrk="1" hangingPunct="1">
              <a:spcBef>
                <a:spcPts val="0"/>
              </a:spcBef>
            </a:pPr>
            <a:r>
              <a:rPr lang="en-US" altLang="en-US" sz="1600" dirty="0">
                <a:ea typeface="MS PGothic" pitchFamily="34" charset="-128"/>
              </a:rPr>
              <a:t>Evelyn Gallego-Haag (</a:t>
            </a:r>
            <a:r>
              <a:rPr lang="en-US" altLang="en-US" sz="1600" dirty="0">
                <a:ea typeface="MS PGothic" pitchFamily="34" charset="-128"/>
                <a:hlinkClick r:id="rId8"/>
              </a:rPr>
              <a:t>evelyn.gallego@siframework.org</a:t>
            </a:r>
            <a:r>
              <a:rPr lang="en-US" altLang="en-US" sz="1600" dirty="0">
                <a:ea typeface="MS PGothic" pitchFamily="34" charset="-128"/>
              </a:rPr>
              <a:t>)</a:t>
            </a:r>
          </a:p>
          <a:p>
            <a:pPr eaLnBrk="1" hangingPunct="1">
              <a:spcBef>
                <a:spcPts val="0"/>
              </a:spcBef>
            </a:pPr>
            <a:r>
              <a:rPr lang="en-US" altLang="en-US" sz="1800" dirty="0">
                <a:ea typeface="MS PGothic" pitchFamily="34" charset="-128"/>
              </a:rPr>
              <a:t>Project Management </a:t>
            </a:r>
            <a:endParaRPr lang="en-US" altLang="en-US" sz="1800" dirty="0" smtClean="0">
              <a:ea typeface="MS PGothic" pitchFamily="34" charset="-128"/>
            </a:endParaRPr>
          </a:p>
          <a:p>
            <a:pPr lvl="1" eaLnBrk="1" hangingPunct="1">
              <a:spcBef>
                <a:spcPts val="0"/>
              </a:spcBef>
            </a:pPr>
            <a:r>
              <a:rPr lang="en-US" altLang="en-US" sz="1600" dirty="0" smtClean="0">
                <a:ea typeface="MS PGothic" pitchFamily="34" charset="-128"/>
              </a:rPr>
              <a:t>Lynette Elliott (</a:t>
            </a:r>
            <a:r>
              <a:rPr lang="en-US" altLang="en-US" sz="1600" dirty="0" smtClean="0">
                <a:ea typeface="MS PGothic" pitchFamily="34" charset="-128"/>
                <a:hlinkClick r:id="rId9"/>
              </a:rPr>
              <a:t>lynette.elliott@esacinc.com</a:t>
            </a:r>
            <a:r>
              <a:rPr lang="en-US" altLang="en-US" sz="1600" dirty="0" smtClean="0">
                <a:ea typeface="MS PGothic" pitchFamily="34" charset="-128"/>
              </a:rPr>
              <a:t>)</a:t>
            </a:r>
          </a:p>
          <a:p>
            <a:pPr eaLnBrk="1" hangingPunct="1">
              <a:spcBef>
                <a:spcPts val="0"/>
              </a:spcBef>
            </a:pPr>
            <a:r>
              <a:rPr lang="en-US" altLang="en-US" sz="1800" dirty="0" smtClean="0">
                <a:ea typeface="MS PGothic" pitchFamily="34" charset="-128"/>
              </a:rPr>
              <a:t>Use </a:t>
            </a:r>
            <a:r>
              <a:rPr lang="en-US" altLang="en-US" sz="1800" dirty="0">
                <a:ea typeface="MS PGothic" pitchFamily="34" charset="-128"/>
              </a:rPr>
              <a:t>Case &amp; Functional Requirements Development</a:t>
            </a:r>
          </a:p>
          <a:p>
            <a:pPr lvl="1" eaLnBrk="1" hangingPunct="1">
              <a:spcBef>
                <a:spcPts val="0"/>
              </a:spcBef>
            </a:pPr>
            <a:r>
              <a:rPr lang="en-US" altLang="en-US" sz="1600" dirty="0">
                <a:ea typeface="MS PGothic" pitchFamily="34" charset="-128"/>
              </a:rPr>
              <a:t>Becky Angeles (</a:t>
            </a:r>
            <a:r>
              <a:rPr lang="en-US" altLang="en-US" sz="1600" dirty="0">
                <a:ea typeface="MS PGothic" pitchFamily="34" charset="-128"/>
                <a:hlinkClick r:id="rId10"/>
              </a:rPr>
              <a:t>becky.angeles@esacinc.com</a:t>
            </a:r>
            <a:r>
              <a:rPr lang="en-US" altLang="en-US" sz="1600" dirty="0">
                <a:ea typeface="MS PGothic" pitchFamily="34" charset="-128"/>
              </a:rPr>
              <a:t>) </a:t>
            </a:r>
          </a:p>
          <a:p>
            <a:pPr eaLnBrk="1" hangingPunct="1">
              <a:spcBef>
                <a:spcPts val="0"/>
              </a:spcBef>
            </a:pPr>
            <a:r>
              <a:rPr lang="en-US" altLang="en-US" sz="1800" dirty="0" smtClean="0">
                <a:ea typeface="MS PGothic" pitchFamily="34" charset="-128"/>
              </a:rPr>
              <a:t>Pilot Guide Development</a:t>
            </a:r>
          </a:p>
          <a:p>
            <a:pPr lvl="1" eaLnBrk="1" hangingPunct="1">
              <a:spcBef>
                <a:spcPts val="0"/>
              </a:spcBef>
            </a:pPr>
            <a:r>
              <a:rPr lang="en-US" altLang="en-US" sz="1600" dirty="0" smtClean="0">
                <a:ea typeface="MS PGothic" pitchFamily="34" charset="-128"/>
              </a:rPr>
              <a:t>Grant Kovich</a:t>
            </a:r>
            <a:r>
              <a:rPr lang="en-US" altLang="en-US" sz="1600" dirty="0">
                <a:ea typeface="MS PGothic" pitchFamily="34" charset="-128"/>
              </a:rPr>
              <a:t> (</a:t>
            </a:r>
            <a:r>
              <a:rPr lang="en-US" altLang="en-US" sz="1600" dirty="0" smtClean="0">
                <a:ea typeface="MS PGothic" pitchFamily="34" charset="-128"/>
                <a:hlinkClick r:id="rId11"/>
              </a:rPr>
              <a:t>grant.kovich@accenture.com</a:t>
            </a:r>
            <a:r>
              <a:rPr lang="en-US" altLang="en-US" sz="1600" dirty="0" smtClean="0">
                <a:ea typeface="MS PGothic" pitchFamily="34" charset="-128"/>
              </a:rPr>
              <a:t>) </a:t>
            </a:r>
          </a:p>
          <a:p>
            <a:pPr eaLnBrk="1" hangingPunct="1">
              <a:spcBef>
                <a:spcPts val="0"/>
              </a:spcBef>
            </a:pPr>
            <a:r>
              <a:rPr lang="en-US" altLang="en-US" sz="1800" dirty="0" smtClean="0">
                <a:ea typeface="MS PGothic" pitchFamily="34" charset="-128"/>
              </a:rPr>
              <a:t>Pilots Management</a:t>
            </a:r>
          </a:p>
          <a:p>
            <a:pPr lvl="1" eaLnBrk="1" hangingPunct="1">
              <a:spcBef>
                <a:spcPts val="0"/>
              </a:spcBef>
            </a:pPr>
            <a:r>
              <a:rPr lang="en-US" altLang="en-US" sz="1600" dirty="0" smtClean="0">
                <a:ea typeface="MS PGothic" pitchFamily="34" charset="-128"/>
              </a:rPr>
              <a:t>Jamie Parker (</a:t>
            </a:r>
            <a:r>
              <a:rPr lang="en-US" altLang="en-US" sz="1600" dirty="0" smtClean="0">
                <a:ea typeface="MS PGothic" pitchFamily="34" charset="-128"/>
                <a:hlinkClick r:id="rId12"/>
              </a:rPr>
              <a:t>jamie.parker@esacinc.com</a:t>
            </a:r>
            <a:r>
              <a:rPr lang="en-US" altLang="en-US" sz="1600" dirty="0" smtClean="0">
                <a:ea typeface="MS PGothic" pitchFamily="34" charset="-128"/>
              </a:rPr>
              <a:t>)</a:t>
            </a:r>
          </a:p>
          <a:p>
            <a:pPr eaLnBrk="1" hangingPunct="1">
              <a:spcBef>
                <a:spcPts val="0"/>
              </a:spcBef>
            </a:pPr>
            <a:r>
              <a:rPr lang="en-US" altLang="en-US" sz="1800" dirty="0" smtClean="0">
                <a:ea typeface="MS PGothic" pitchFamily="34" charset="-128"/>
              </a:rPr>
              <a:t>Standards and Technologies Identification</a:t>
            </a:r>
            <a:endParaRPr lang="en-US" altLang="en-US" sz="1800" dirty="0">
              <a:ea typeface="MS PGothic" pitchFamily="34" charset="-128"/>
            </a:endParaRPr>
          </a:p>
          <a:p>
            <a:pPr lvl="1" eaLnBrk="1" hangingPunct="1">
              <a:spcBef>
                <a:spcPts val="0"/>
              </a:spcBef>
            </a:pPr>
            <a:r>
              <a:rPr lang="en-US" altLang="en-US" sz="1600" dirty="0">
                <a:ea typeface="MS PGothic" pitchFamily="34" charset="-128"/>
              </a:rPr>
              <a:t>Angelique Cortez (</a:t>
            </a:r>
            <a:r>
              <a:rPr lang="en-US" altLang="en-US" sz="1600" dirty="0">
                <a:ea typeface="MS PGothic" pitchFamily="34" charset="-128"/>
                <a:hlinkClick r:id="rId13"/>
              </a:rPr>
              <a:t>angelique.j.cortez@accenture.com</a:t>
            </a:r>
            <a:r>
              <a:rPr lang="en-US" altLang="en-US" sz="1600" dirty="0">
                <a:ea typeface="MS PGothic" pitchFamily="34" charset="-128"/>
              </a:rPr>
              <a:t>) </a:t>
            </a:r>
          </a:p>
        </p:txBody>
      </p:sp>
      <p:sp>
        <p:nvSpPr>
          <p:cNvPr id="60420" name="Slide Number Placeholder 4"/>
          <p:cNvSpPr>
            <a:spLocks noGrp="1"/>
          </p:cNvSpPr>
          <p:nvPr>
            <p:ph type="sldNum" sz="quarter" idx="11"/>
          </p:nvPr>
        </p:nvSpPr>
        <p:spPr bwMode="auto">
          <a:noFill/>
          <a:ln>
            <a:miter lim="800000"/>
            <a:headEnd/>
            <a:tailEnd/>
          </a:ln>
        </p:spPr>
        <p:txBody>
          <a:bodyPr/>
          <a:lstStyle/>
          <a:p>
            <a:fld id="{C94D9762-21EF-4D61-9664-EA5266AC11D4}" type="slidenum">
              <a:rPr lang="en-US" altLang="en-US" smtClean="0"/>
              <a:pPr/>
              <a:t>44</a:t>
            </a:fld>
            <a:endParaRPr lang="en-US" altLang="en-US" dirty="0" smtClean="0"/>
          </a:p>
        </p:txBody>
      </p:sp>
    </p:spTree>
    <p:extLst>
      <p:ext uri="{BB962C8B-B14F-4D97-AF65-F5344CB8AC3E}">
        <p14:creationId xmlns:p14="http://schemas.microsoft.com/office/powerpoint/2010/main" xmlns="" val="31424123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eaLnBrk="1" hangingPunct="1"/>
            <a:r>
              <a:rPr lang="en-US" sz="3200" b="1" dirty="0" smtClean="0"/>
              <a:t>Announcements, cont’d...</a:t>
            </a:r>
            <a:endParaRPr lang="en-US" sz="3200" b="1" dirty="0"/>
          </a:p>
        </p:txBody>
      </p:sp>
      <p:sp>
        <p:nvSpPr>
          <p:cNvPr id="3" name="Content Placeholder 2"/>
          <p:cNvSpPr>
            <a:spLocks noGrp="1"/>
          </p:cNvSpPr>
          <p:nvPr>
            <p:ph idx="1"/>
          </p:nvPr>
        </p:nvSpPr>
        <p:spPr>
          <a:xfrm>
            <a:off x="8477" y="1041201"/>
            <a:ext cx="9011955" cy="5405845"/>
          </a:xfrm>
        </p:spPr>
        <p:txBody>
          <a:bodyPr/>
          <a:lstStyle/>
          <a:p>
            <a:pPr>
              <a:spcBef>
                <a:spcPct val="0"/>
              </a:spcBef>
              <a:spcAft>
                <a:spcPts val="600"/>
              </a:spcAft>
            </a:pPr>
            <a:r>
              <a:rPr lang="en-US" altLang="en-US" sz="2800" b="1" dirty="0" smtClean="0"/>
              <a:t>Call for Participation:  Help </a:t>
            </a:r>
            <a:r>
              <a:rPr lang="en-US" altLang="en-US" sz="2800" b="1" dirty="0"/>
              <a:t>HL7 Help You Reduce </a:t>
            </a:r>
            <a:r>
              <a:rPr lang="en-US" altLang="en-US" sz="2800" b="1" dirty="0" smtClean="0"/>
              <a:t>C-CDA </a:t>
            </a:r>
            <a:r>
              <a:rPr lang="en-US" altLang="en-US" sz="2800" b="1" dirty="0"/>
              <a:t>Implementation </a:t>
            </a:r>
            <a:r>
              <a:rPr lang="en-US" altLang="en-US" sz="2800" b="1" dirty="0" smtClean="0"/>
              <a:t>Inconsistencies</a:t>
            </a:r>
          </a:p>
          <a:p>
            <a:pPr lvl="1">
              <a:spcBef>
                <a:spcPct val="0"/>
              </a:spcBef>
              <a:spcAft>
                <a:spcPts val="600"/>
              </a:spcAft>
            </a:pPr>
            <a:r>
              <a:rPr lang="en-US" altLang="en-US" sz="2400" b="1" dirty="0" smtClean="0"/>
              <a:t>What:  </a:t>
            </a:r>
            <a:r>
              <a:rPr lang="en-US" altLang="en-US" sz="2400" dirty="0"/>
              <a:t>HL7 invites C-CDA users to complete a survey that will help </a:t>
            </a:r>
            <a:r>
              <a:rPr lang="en-US" altLang="en-US" sz="2400" dirty="0" smtClean="0"/>
              <a:t>clarify the </a:t>
            </a:r>
            <a:r>
              <a:rPr lang="en-US" altLang="en-US" sz="2400" dirty="0"/>
              <a:t>inconsistencies and pain points encountered when sending and/or receiving CCDs, Discharge Summaries and/or Referral Notes.  Collection of data on these three document types will continue for several </a:t>
            </a:r>
            <a:r>
              <a:rPr lang="en-US" altLang="en-US" sz="2400" dirty="0" smtClean="0"/>
              <a:t>months. Results will be shared via webinar once results are compiled. Respondents should </a:t>
            </a:r>
            <a:r>
              <a:rPr lang="en-US" altLang="en-US" sz="2400" dirty="0"/>
              <a:t>have direct experience sending and/or receiving the document types noted above</a:t>
            </a:r>
            <a:r>
              <a:rPr lang="en-US" altLang="en-US" sz="2400" dirty="0" smtClean="0"/>
              <a:t>.</a:t>
            </a:r>
          </a:p>
          <a:p>
            <a:pPr lvl="1">
              <a:spcBef>
                <a:spcPct val="0"/>
              </a:spcBef>
              <a:spcAft>
                <a:spcPts val="600"/>
              </a:spcAft>
            </a:pPr>
            <a:r>
              <a:rPr lang="en-US" altLang="en-US" sz="2400" b="1" dirty="0" smtClean="0"/>
              <a:t>When:  </a:t>
            </a:r>
            <a:r>
              <a:rPr lang="en-US" altLang="en-US" sz="2400" dirty="0" smtClean="0"/>
              <a:t>Interested parties should respond by </a:t>
            </a:r>
            <a:r>
              <a:rPr lang="en-US" altLang="en-US" sz="2400" b="1" dirty="0" smtClean="0"/>
              <a:t>December 15, 2015 </a:t>
            </a:r>
            <a:r>
              <a:rPr lang="en-US" altLang="en-US" sz="2400" dirty="0" smtClean="0"/>
              <a:t>~ survey takes approximately 10-20 minutes to complete</a:t>
            </a:r>
          </a:p>
          <a:p>
            <a:pPr lvl="1">
              <a:spcBef>
                <a:spcPct val="0"/>
              </a:spcBef>
              <a:spcAft>
                <a:spcPts val="600"/>
              </a:spcAft>
            </a:pPr>
            <a:r>
              <a:rPr lang="en-US" altLang="en-US" sz="2400" b="1" dirty="0" smtClean="0"/>
              <a:t>Survey link:  </a:t>
            </a:r>
            <a:r>
              <a:rPr lang="en-US" sz="2400" dirty="0">
                <a:hlinkClick r:id="rId2"/>
              </a:rPr>
              <a:t>https://www.surveymonkey.com/r/C-CDA21Content</a:t>
            </a:r>
            <a:endParaRPr lang="en-US" altLang="en-US" sz="2400" dirty="0" smtClean="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5</a:t>
            </a:fld>
            <a:endParaRPr lang="en-US" altLang="en-US"/>
          </a:p>
        </p:txBody>
      </p:sp>
    </p:spTree>
    <p:extLst>
      <p:ext uri="{BB962C8B-B14F-4D97-AF65-F5344CB8AC3E}">
        <p14:creationId xmlns:p14="http://schemas.microsoft.com/office/powerpoint/2010/main" xmlns="" val="6873075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eaLnBrk="1" hangingPunct="1"/>
            <a:r>
              <a:rPr lang="en-US" sz="3200" b="1" dirty="0" smtClean="0"/>
              <a:t>Announcements, cont’d…</a:t>
            </a:r>
            <a:endParaRPr lang="en-US" sz="3200" b="1" dirty="0"/>
          </a:p>
        </p:txBody>
      </p:sp>
      <p:sp>
        <p:nvSpPr>
          <p:cNvPr id="3" name="Content Placeholder 2"/>
          <p:cNvSpPr>
            <a:spLocks noGrp="1"/>
          </p:cNvSpPr>
          <p:nvPr>
            <p:ph idx="1"/>
          </p:nvPr>
        </p:nvSpPr>
        <p:spPr>
          <a:xfrm>
            <a:off x="8477" y="1041201"/>
            <a:ext cx="9011955" cy="5816799"/>
          </a:xfrm>
        </p:spPr>
        <p:txBody>
          <a:bodyPr/>
          <a:lstStyle/>
          <a:p>
            <a:pPr>
              <a:spcBef>
                <a:spcPct val="0"/>
              </a:spcBef>
              <a:spcAft>
                <a:spcPts val="600"/>
              </a:spcAft>
            </a:pPr>
            <a:r>
              <a:rPr lang="en-US" altLang="en-US" sz="3000" b="1" dirty="0"/>
              <a:t>Free </a:t>
            </a:r>
            <a:r>
              <a:rPr lang="en-US" altLang="en-US" sz="3000" b="1" dirty="0" smtClean="0"/>
              <a:t>Webinar:  “</a:t>
            </a:r>
            <a:r>
              <a:rPr lang="en-US" altLang="en-US" sz="3000" b="1" dirty="0"/>
              <a:t>Fundamentals of </a:t>
            </a:r>
            <a:r>
              <a:rPr lang="en-US" altLang="en-US" sz="3000" b="1" dirty="0" err="1"/>
              <a:t>eCQM</a:t>
            </a:r>
            <a:r>
              <a:rPr lang="en-US" altLang="en-US" sz="3000" b="1" dirty="0"/>
              <a:t> Development</a:t>
            </a:r>
            <a:r>
              <a:rPr lang="en-US" altLang="en-US" sz="3000" b="1" dirty="0" smtClean="0"/>
              <a:t>” </a:t>
            </a:r>
          </a:p>
          <a:p>
            <a:pPr lvl="1">
              <a:spcBef>
                <a:spcPct val="0"/>
              </a:spcBef>
              <a:spcAft>
                <a:spcPts val="600"/>
              </a:spcAft>
            </a:pPr>
            <a:r>
              <a:rPr lang="en-US" altLang="en-US" sz="2400" b="1" dirty="0" smtClean="0"/>
              <a:t>What:  </a:t>
            </a:r>
            <a:r>
              <a:rPr lang="en-US" altLang="en-US" sz="2400" dirty="0"/>
              <a:t>Angela Flanagan will present a one-hour webinar on the Fundamentals of </a:t>
            </a:r>
            <a:r>
              <a:rPr lang="en-US" altLang="en-US" sz="2400" dirty="0" err="1"/>
              <a:t>eCQM</a:t>
            </a:r>
            <a:r>
              <a:rPr lang="en-US" altLang="en-US" sz="2400" dirty="0"/>
              <a:t> Development </a:t>
            </a:r>
            <a:r>
              <a:rPr lang="en-US" altLang="en-US" sz="2400" dirty="0" smtClean="0"/>
              <a:t>hosted </a:t>
            </a:r>
            <a:r>
              <a:rPr lang="en-US" altLang="en-US" sz="2400" dirty="0"/>
              <a:t>by Lantana Consulting Group. This webinar introduces the basics of </a:t>
            </a:r>
            <a:r>
              <a:rPr lang="en-US" altLang="en-US" sz="2400" dirty="0" err="1"/>
              <a:t>eCQM</a:t>
            </a:r>
            <a:r>
              <a:rPr lang="en-US" altLang="en-US" sz="2400" dirty="0"/>
              <a:t> development, focusing on fundamentals like the Blueprint and Quality Data </a:t>
            </a:r>
            <a:r>
              <a:rPr lang="en-US" altLang="en-US" sz="2400" dirty="0" smtClean="0"/>
              <a:t>Model, as well as tools </a:t>
            </a:r>
            <a:r>
              <a:rPr lang="en-US" altLang="en-US" sz="2400" dirty="0"/>
              <a:t>used in </a:t>
            </a:r>
            <a:r>
              <a:rPr lang="en-US" altLang="en-US" sz="2400" dirty="0" err="1"/>
              <a:t>eCQM</a:t>
            </a:r>
            <a:r>
              <a:rPr lang="en-US" altLang="en-US" sz="2400" dirty="0"/>
              <a:t> development, such as Value Set Authoring Center (VSAC), Measure Authoring Tool (MAT), and Bonnie testing tool. This overview can be a starting point for program and business analysts, architects, and managers assessing the viability and level of effort involved</a:t>
            </a:r>
            <a:r>
              <a:rPr lang="en-US" altLang="en-US" sz="2400" dirty="0" smtClean="0"/>
              <a:t>.</a:t>
            </a:r>
          </a:p>
          <a:p>
            <a:pPr lvl="1">
              <a:spcBef>
                <a:spcPct val="0"/>
              </a:spcBef>
              <a:spcAft>
                <a:spcPts val="600"/>
              </a:spcAft>
            </a:pPr>
            <a:r>
              <a:rPr lang="en-US" altLang="en-US" sz="2400" b="1" dirty="0" smtClean="0"/>
              <a:t>When:  </a:t>
            </a:r>
            <a:r>
              <a:rPr lang="en-US" altLang="en-US" sz="2400" dirty="0" smtClean="0"/>
              <a:t>December 16, 2015 at 12:00pm ET</a:t>
            </a:r>
          </a:p>
          <a:p>
            <a:pPr lvl="1">
              <a:spcBef>
                <a:spcPct val="0"/>
              </a:spcBef>
              <a:spcAft>
                <a:spcPts val="600"/>
              </a:spcAft>
            </a:pPr>
            <a:r>
              <a:rPr lang="en-US" altLang="en-US" sz="2400" b="1" dirty="0" smtClean="0"/>
              <a:t>To register:  </a:t>
            </a:r>
            <a:r>
              <a:rPr lang="en-US" sz="2400" dirty="0">
                <a:hlinkClick r:id="rId2"/>
              </a:rPr>
              <a:t>http://</a:t>
            </a:r>
            <a:r>
              <a:rPr lang="en-US" sz="2400" dirty="0" smtClean="0">
                <a:hlinkClick r:id="rId2"/>
              </a:rPr>
              <a:t>bit.ly/1OW3Zcy</a:t>
            </a:r>
            <a:r>
              <a:rPr lang="en-US" sz="2400" dirty="0" smtClean="0"/>
              <a:t> (no cost to attend)  </a:t>
            </a:r>
            <a:endParaRPr lang="en-US" altLang="en-US" sz="2400" dirty="0" smtClean="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6</a:t>
            </a:fld>
            <a:endParaRPr lang="en-US" altLang="en-US"/>
          </a:p>
        </p:txBody>
      </p:sp>
    </p:spTree>
    <p:extLst>
      <p:ext uri="{BB962C8B-B14F-4D97-AF65-F5344CB8AC3E}">
        <p14:creationId xmlns:p14="http://schemas.microsoft.com/office/powerpoint/2010/main" xmlns="" val="53560758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eaLnBrk="1" hangingPunct="1"/>
            <a:r>
              <a:rPr lang="en-US" sz="3200" b="1" dirty="0" smtClean="0"/>
              <a:t>Announcements, cont’d…</a:t>
            </a:r>
            <a:endParaRPr lang="en-US" sz="3200" b="1" dirty="0"/>
          </a:p>
        </p:txBody>
      </p:sp>
      <p:sp>
        <p:nvSpPr>
          <p:cNvPr id="3" name="Content Placeholder 2"/>
          <p:cNvSpPr>
            <a:spLocks noGrp="1"/>
          </p:cNvSpPr>
          <p:nvPr>
            <p:ph idx="1"/>
          </p:nvPr>
        </p:nvSpPr>
        <p:spPr>
          <a:xfrm>
            <a:off x="8477" y="1041201"/>
            <a:ext cx="9011955" cy="5405845"/>
          </a:xfrm>
        </p:spPr>
        <p:txBody>
          <a:bodyPr/>
          <a:lstStyle/>
          <a:p>
            <a:pPr>
              <a:spcBef>
                <a:spcPct val="0"/>
              </a:spcBef>
              <a:spcAft>
                <a:spcPts val="600"/>
              </a:spcAft>
            </a:pPr>
            <a:r>
              <a:rPr lang="en-US" altLang="en-US" sz="2800" b="1" dirty="0"/>
              <a:t>NATE and the California Association of Health Information Exchanges (CAHIE) </a:t>
            </a:r>
            <a:r>
              <a:rPr lang="en-US" altLang="en-US" sz="2800" b="1" dirty="0" smtClean="0"/>
              <a:t>Call for Participation</a:t>
            </a:r>
            <a:r>
              <a:rPr lang="en-US" altLang="en-US" sz="2800" b="1" dirty="0"/>
              <a:t>:  New National Forum for Provider Trust </a:t>
            </a:r>
            <a:r>
              <a:rPr lang="en-US" altLang="en-US" sz="2800" b="1" dirty="0" smtClean="0"/>
              <a:t>Community</a:t>
            </a:r>
          </a:p>
          <a:p>
            <a:pPr>
              <a:spcBef>
                <a:spcPct val="0"/>
              </a:spcBef>
              <a:spcAft>
                <a:spcPts val="600"/>
              </a:spcAft>
            </a:pPr>
            <a:r>
              <a:rPr lang="en-US" altLang="en-US" sz="2400" b="1" dirty="0" smtClean="0"/>
              <a:t>What:  </a:t>
            </a:r>
            <a:r>
              <a:rPr lang="en-US" altLang="en-US" sz="2400" dirty="0"/>
              <a:t>NATE and the California Association of Health Information Exchanges (CAHIE) recently announced that CAHIE is assuming administration of the NATE Provider-to-Provider Trust Bundle for Direct messaging among providers. We are now looking for participants to serve on a new national forum to help establish a voluntary governance process to manage and govern the new national trust community. </a:t>
            </a:r>
            <a:endParaRPr lang="en-US" altLang="en-US" sz="2400" dirty="0" smtClean="0"/>
          </a:p>
          <a:p>
            <a:pPr>
              <a:spcBef>
                <a:spcPct val="0"/>
              </a:spcBef>
              <a:spcAft>
                <a:spcPts val="600"/>
              </a:spcAft>
            </a:pPr>
            <a:r>
              <a:rPr lang="en-US" altLang="en-US" sz="2400" b="1" dirty="0" smtClean="0"/>
              <a:t>When:  </a:t>
            </a:r>
            <a:r>
              <a:rPr lang="en-US" altLang="en-US" sz="2400" dirty="0" smtClean="0"/>
              <a:t>Interested parties should respond as soon as possible</a:t>
            </a:r>
          </a:p>
          <a:p>
            <a:pPr>
              <a:spcBef>
                <a:spcPct val="0"/>
              </a:spcBef>
              <a:spcAft>
                <a:spcPts val="600"/>
              </a:spcAft>
            </a:pPr>
            <a:r>
              <a:rPr lang="en-US" altLang="en-US" sz="2400" b="1" dirty="0" smtClean="0"/>
              <a:t>For </a:t>
            </a:r>
            <a:r>
              <a:rPr lang="en-US" altLang="en-US" sz="2400" b="1" dirty="0"/>
              <a:t>information:  </a:t>
            </a:r>
            <a:r>
              <a:rPr lang="en-US" altLang="en-US" sz="2400" dirty="0">
                <a:hlinkClick r:id="rId2"/>
              </a:rPr>
              <a:t>http://</a:t>
            </a:r>
            <a:r>
              <a:rPr lang="en-US" altLang="en-US" sz="2400" dirty="0" smtClean="0">
                <a:hlinkClick r:id="rId2"/>
              </a:rPr>
              <a:t>www.ca-hie.org/news/call-for-participants-national-forum</a:t>
            </a:r>
            <a:r>
              <a:rPr lang="en-US" altLang="en-US" sz="2400" dirty="0" smtClean="0"/>
              <a:t> </a:t>
            </a:r>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7</a:t>
            </a:fld>
            <a:endParaRPr lang="en-US" altLang="en-US"/>
          </a:p>
        </p:txBody>
      </p:sp>
    </p:spTree>
    <p:extLst>
      <p:ext uri="{BB962C8B-B14F-4D97-AF65-F5344CB8AC3E}">
        <p14:creationId xmlns:p14="http://schemas.microsoft.com/office/powerpoint/2010/main" xmlns="" val="201729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wrap="square" lIns="91440" tIns="45720" rIns="91440" bIns="45720" numCol="1" anchor="ctr" anchorCtr="0" compatLnSpc="1">
            <a:prstTxWarp prst="textNoShape">
              <a:avLst/>
            </a:prstTxWarp>
          </a:bodyPr>
          <a:lstStyle/>
          <a:p>
            <a:pPr eaLnBrk="1" hangingPunct="1"/>
            <a:r>
              <a:rPr lang="en-US" sz="3200" b="1" dirty="0" smtClean="0"/>
              <a:t>Announcements, cont’d…</a:t>
            </a:r>
            <a:endParaRPr lang="en-US" sz="3200" b="1" dirty="0"/>
          </a:p>
        </p:txBody>
      </p:sp>
      <p:sp>
        <p:nvSpPr>
          <p:cNvPr id="3" name="Content Placeholder 2"/>
          <p:cNvSpPr>
            <a:spLocks noGrp="1"/>
          </p:cNvSpPr>
          <p:nvPr>
            <p:ph idx="1"/>
          </p:nvPr>
        </p:nvSpPr>
        <p:spPr>
          <a:xfrm>
            <a:off x="8477" y="1248032"/>
            <a:ext cx="9011955" cy="5609968"/>
          </a:xfrm>
        </p:spPr>
        <p:txBody>
          <a:bodyPr/>
          <a:lstStyle/>
          <a:p>
            <a:pPr>
              <a:spcBef>
                <a:spcPct val="0"/>
              </a:spcBef>
              <a:spcAft>
                <a:spcPts val="600"/>
              </a:spcAft>
            </a:pPr>
            <a:r>
              <a:rPr lang="en-US" altLang="en-US" sz="2400" b="1" dirty="0"/>
              <a:t>CMS needs your comments on discharge planning proposed rule on patient </a:t>
            </a:r>
            <a:r>
              <a:rPr lang="en-US" altLang="en-US" sz="2400" b="1" dirty="0" smtClean="0"/>
              <a:t>preferences</a:t>
            </a:r>
          </a:p>
          <a:p>
            <a:pPr lvl="1">
              <a:spcBef>
                <a:spcPct val="0"/>
              </a:spcBef>
              <a:spcAft>
                <a:spcPts val="600"/>
              </a:spcAft>
            </a:pPr>
            <a:r>
              <a:rPr lang="en-US" altLang="en-US" sz="1800" b="1" dirty="0" smtClean="0"/>
              <a:t>What: </a:t>
            </a:r>
            <a:r>
              <a:rPr lang="en-US" altLang="en-US" sz="1800" dirty="0"/>
              <a:t>The proposed rule emphasizes the importance of the patient’s goals and preferences during the discharge planning process. CMS advises that in planning transitions providers should consult with Aging and Disability Resource Centers, Area Agencies on Aging, and Centers for Independent Living, or SAMHSA’s treatment locator. These improvements should ensure that patients and their caregivers can work with   organizations that provide community supports and help promote their personal goals upon discharge from the hospital or post-acute care setting</a:t>
            </a:r>
            <a:r>
              <a:rPr lang="en-US" altLang="en-US" sz="1800" dirty="0" smtClean="0"/>
              <a:t>.</a:t>
            </a:r>
          </a:p>
          <a:p>
            <a:pPr lvl="1">
              <a:spcBef>
                <a:spcPct val="0"/>
              </a:spcBef>
              <a:spcAft>
                <a:spcPts val="600"/>
              </a:spcAft>
            </a:pPr>
            <a:r>
              <a:rPr lang="en-US" altLang="en-US" sz="1800" b="1" dirty="0" smtClean="0"/>
              <a:t>When</a:t>
            </a:r>
            <a:r>
              <a:rPr lang="en-US" altLang="en-US" sz="1800" b="1" dirty="0"/>
              <a:t>: </a:t>
            </a:r>
            <a:r>
              <a:rPr lang="en-US" altLang="en-US" sz="1800" b="1" dirty="0" smtClean="0"/>
              <a:t> </a:t>
            </a:r>
            <a:r>
              <a:rPr lang="en-US" altLang="en-US" sz="1800" dirty="0" smtClean="0"/>
              <a:t>CMS will </a:t>
            </a:r>
            <a:r>
              <a:rPr lang="en-US" altLang="en-US" sz="1800" dirty="0"/>
              <a:t>accept comments until </a:t>
            </a:r>
            <a:r>
              <a:rPr lang="en-US" altLang="en-US" sz="1800" b="1" dirty="0"/>
              <a:t>January 4, </a:t>
            </a:r>
            <a:r>
              <a:rPr lang="en-US" altLang="en-US" sz="1800" b="1" dirty="0" smtClean="0"/>
              <a:t>2016</a:t>
            </a:r>
          </a:p>
          <a:p>
            <a:pPr lvl="1">
              <a:spcBef>
                <a:spcPct val="0"/>
              </a:spcBef>
              <a:spcAft>
                <a:spcPts val="600"/>
              </a:spcAft>
            </a:pPr>
            <a:r>
              <a:rPr lang="en-US" altLang="en-US" sz="1800" b="1" dirty="0"/>
              <a:t>S</a:t>
            </a:r>
            <a:r>
              <a:rPr lang="en-US" altLang="en-US" sz="1800" b="1" dirty="0" smtClean="0"/>
              <a:t>ubmit comments:</a:t>
            </a:r>
            <a:r>
              <a:rPr lang="en-US" altLang="en-US" sz="1800" dirty="0" smtClean="0"/>
              <a:t>  </a:t>
            </a:r>
            <a:r>
              <a:rPr lang="en-US" altLang="en-US" sz="1800" dirty="0" smtClean="0">
                <a:hlinkClick r:id="rId2"/>
              </a:rPr>
              <a:t>http://www.regulations.gov</a:t>
            </a:r>
            <a:r>
              <a:rPr lang="en-US" altLang="en-US" sz="1800" dirty="0" smtClean="0"/>
              <a:t> </a:t>
            </a:r>
            <a:endParaRPr lang="en-US" altLang="en-US" sz="1800" b="1" dirty="0" smtClean="0"/>
          </a:p>
          <a:p>
            <a:pPr lvl="1">
              <a:spcBef>
                <a:spcPct val="0"/>
              </a:spcBef>
              <a:spcAft>
                <a:spcPts val="600"/>
              </a:spcAft>
            </a:pPr>
            <a:r>
              <a:rPr lang="en-US" altLang="en-US" sz="1800" b="1" dirty="0" smtClean="0"/>
              <a:t>Proposed Rule </a:t>
            </a:r>
            <a:r>
              <a:rPr lang="en-US" altLang="en-US" sz="1800" b="1" dirty="0"/>
              <a:t>– Revisions to Discharge Planning Requirements (</a:t>
            </a:r>
            <a:r>
              <a:rPr lang="en-US" altLang="en-US" sz="1800" b="1" dirty="0" smtClean="0"/>
              <a:t>CMS-3317-P):  </a:t>
            </a:r>
            <a:r>
              <a:rPr lang="en-US" sz="1800" dirty="0">
                <a:hlinkClick r:id="rId3"/>
              </a:rPr>
              <a:t>https://</a:t>
            </a:r>
            <a:r>
              <a:rPr lang="en-US" sz="1800" dirty="0" smtClean="0">
                <a:hlinkClick r:id="rId3"/>
              </a:rPr>
              <a:t>www.federalregister.gov/articles/2015/11/03/2015-27840/medicare-and-medicaid-programs-revisions-to-requirements-for-discharge-planning-for-hospitals</a:t>
            </a:r>
            <a:r>
              <a:rPr lang="en-US" sz="1800" dirty="0" smtClean="0"/>
              <a:t> </a:t>
            </a:r>
          </a:p>
          <a:p>
            <a:pPr lvl="1">
              <a:spcBef>
                <a:spcPct val="0"/>
              </a:spcBef>
              <a:spcAft>
                <a:spcPts val="600"/>
              </a:spcAft>
            </a:pPr>
            <a:r>
              <a:rPr lang="en-US" altLang="en-US" sz="1800" b="1" dirty="0" smtClean="0"/>
              <a:t>CMS Press </a:t>
            </a:r>
            <a:r>
              <a:rPr lang="en-US" altLang="en-US" sz="1800" b="1" dirty="0"/>
              <a:t>Release:  </a:t>
            </a:r>
            <a:r>
              <a:rPr lang="en-US" altLang="en-US" sz="1800" dirty="0" smtClean="0">
                <a:hlinkClick r:id="rId4"/>
              </a:rPr>
              <a:t>https</a:t>
            </a:r>
            <a:r>
              <a:rPr lang="en-US" altLang="en-US" sz="1800" dirty="0">
                <a:hlinkClick r:id="rId4"/>
              </a:rPr>
              <a:t>://</a:t>
            </a:r>
            <a:r>
              <a:rPr lang="en-US" altLang="en-US" sz="1800" dirty="0" smtClean="0">
                <a:hlinkClick r:id="rId4"/>
              </a:rPr>
              <a:t>www.cms.gov/Newsroom/MediaReleaseDatabase/Press-releases/2015-Press-releases-items/2015-10-29.html</a:t>
            </a:r>
            <a:r>
              <a:rPr lang="en-US" altLang="en-US" sz="1800" dirty="0" smtClean="0"/>
              <a:t> </a:t>
            </a:r>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8</a:t>
            </a:fld>
            <a:endParaRPr lang="en-US" altLang="en-US"/>
          </a:p>
        </p:txBody>
      </p:sp>
    </p:spTree>
    <p:extLst>
      <p:ext uri="{BB962C8B-B14F-4D97-AF65-F5344CB8AC3E}">
        <p14:creationId xmlns:p14="http://schemas.microsoft.com/office/powerpoint/2010/main" xmlns="" val="36523586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Announcements, cont’d…</a:t>
            </a:r>
            <a:endParaRPr lang="en-US" dirty="0"/>
          </a:p>
        </p:txBody>
      </p:sp>
      <p:sp>
        <p:nvSpPr>
          <p:cNvPr id="3" name="Content Placeholder 2"/>
          <p:cNvSpPr>
            <a:spLocks noGrp="1"/>
          </p:cNvSpPr>
          <p:nvPr>
            <p:ph idx="1"/>
          </p:nvPr>
        </p:nvSpPr>
        <p:spPr>
          <a:xfrm>
            <a:off x="204953" y="1182413"/>
            <a:ext cx="8592206" cy="5517931"/>
          </a:xfrm>
        </p:spPr>
        <p:txBody>
          <a:bodyPr/>
          <a:lstStyle/>
          <a:p>
            <a:pPr>
              <a:spcBef>
                <a:spcPct val="0"/>
              </a:spcBef>
              <a:spcAft>
                <a:spcPts val="600"/>
              </a:spcAft>
            </a:pPr>
            <a:r>
              <a:rPr lang="en-US" altLang="en-US" sz="2800" b="1" dirty="0" smtClean="0"/>
              <a:t>HL7 C-CDA Implementation-A-Thon</a:t>
            </a:r>
          </a:p>
          <a:p>
            <a:pPr lvl="1">
              <a:spcBef>
                <a:spcPct val="0"/>
              </a:spcBef>
              <a:spcAft>
                <a:spcPts val="600"/>
              </a:spcAft>
            </a:pPr>
            <a:r>
              <a:rPr lang="en-US" altLang="en-US" sz="2400" b="1" dirty="0" smtClean="0"/>
              <a:t>What:  </a:t>
            </a:r>
            <a:r>
              <a:rPr lang="en-US" altLang="en-US" sz="2400" dirty="0" smtClean="0"/>
              <a:t>HL7 </a:t>
            </a:r>
            <a:r>
              <a:rPr lang="en-US" sz="2400" dirty="0"/>
              <a:t>is hosting the first C-CDA Implementation-A-Thon to identify issues and potential trouble spots. With an end goal to make implementations as easy as possible, the information gathered during the Implementation-A-Thon will be used to uncover inconsistencies in the C-CDA standard. Best practices for C-CDA implementations will subsequently be developed for use across the </a:t>
            </a:r>
            <a:r>
              <a:rPr lang="en-US" sz="2400" dirty="0" smtClean="0"/>
              <a:t>healthcare continuum</a:t>
            </a:r>
            <a:r>
              <a:rPr lang="en-US" sz="2400" dirty="0"/>
              <a:t>.</a:t>
            </a:r>
            <a:endParaRPr lang="en-US" altLang="en-US" sz="2400" dirty="0" smtClean="0"/>
          </a:p>
          <a:p>
            <a:pPr lvl="1">
              <a:spcBef>
                <a:spcPct val="0"/>
              </a:spcBef>
              <a:spcAft>
                <a:spcPts val="600"/>
              </a:spcAft>
            </a:pPr>
            <a:r>
              <a:rPr lang="en-US" altLang="en-US" sz="2400" b="1" dirty="0" smtClean="0"/>
              <a:t>When</a:t>
            </a:r>
            <a:r>
              <a:rPr lang="en-US" altLang="en-US" sz="2400" b="1" dirty="0"/>
              <a:t>:  </a:t>
            </a:r>
            <a:r>
              <a:rPr lang="en-US" altLang="en-US" sz="2400" dirty="0" smtClean="0"/>
              <a:t>January 7-8, 2016</a:t>
            </a:r>
          </a:p>
          <a:p>
            <a:pPr lvl="1">
              <a:spcBef>
                <a:spcPct val="0"/>
              </a:spcBef>
              <a:spcAft>
                <a:spcPts val="600"/>
              </a:spcAft>
            </a:pPr>
            <a:r>
              <a:rPr lang="en-US" altLang="en-US" sz="2400" b="1" dirty="0" smtClean="0"/>
              <a:t>Where:  </a:t>
            </a:r>
            <a:r>
              <a:rPr lang="en-US" sz="2400" dirty="0"/>
              <a:t>University of Central Florida, Executive </a:t>
            </a:r>
            <a:r>
              <a:rPr lang="en-US" sz="2400" dirty="0" smtClean="0"/>
              <a:t>Development Center Orlando</a:t>
            </a:r>
            <a:r>
              <a:rPr lang="en-US" sz="2400" dirty="0"/>
              <a:t>, </a:t>
            </a:r>
            <a:r>
              <a:rPr lang="en-US" sz="2400" dirty="0" smtClean="0"/>
              <a:t>FL</a:t>
            </a:r>
          </a:p>
          <a:p>
            <a:pPr lvl="1">
              <a:spcBef>
                <a:spcPct val="0"/>
              </a:spcBef>
              <a:spcAft>
                <a:spcPts val="600"/>
              </a:spcAft>
            </a:pPr>
            <a:r>
              <a:rPr lang="en-US" altLang="en-US" sz="2400" b="1" dirty="0"/>
              <a:t>For information: </a:t>
            </a:r>
            <a:r>
              <a:rPr lang="en-US" sz="2000" dirty="0">
                <a:hlinkClick r:id="rId2"/>
              </a:rPr>
              <a:t>http://www.hl7.org/events/implementationathon201601/index_7.cfm</a:t>
            </a:r>
            <a:endParaRPr lang="en-US" sz="2000" dirty="0"/>
          </a:p>
          <a:p>
            <a:pPr lvl="1">
              <a:spcBef>
                <a:spcPct val="0"/>
              </a:spcBef>
              <a:spcAft>
                <a:spcPts val="600"/>
              </a:spcAft>
            </a:pPr>
            <a:endParaRPr lang="en-US" sz="2400" dirty="0"/>
          </a:p>
        </p:txBody>
      </p:sp>
      <p:sp>
        <p:nvSpPr>
          <p:cNvPr id="4" name="Slide Number Placeholder 3"/>
          <p:cNvSpPr>
            <a:spLocks noGrp="1"/>
          </p:cNvSpPr>
          <p:nvPr>
            <p:ph type="sldNum" sz="quarter" idx="11"/>
          </p:nvPr>
        </p:nvSpPr>
        <p:spPr/>
        <p:txBody>
          <a:bodyPr/>
          <a:lstStyle/>
          <a:p>
            <a:pPr>
              <a:defRPr/>
            </a:pPr>
            <a:fld id="{FBC60929-0B73-4DD2-BCA9-A0D573A149EA}" type="slidenum">
              <a:rPr lang="en-US" altLang="en-US" smtClean="0"/>
              <a:pPr>
                <a:defRPr/>
              </a:pPr>
              <a:t>9</a:t>
            </a:fld>
            <a:endParaRPr lang="en-US" altLang="en-US" dirty="0"/>
          </a:p>
        </p:txBody>
      </p:sp>
    </p:spTree>
    <p:extLst>
      <p:ext uri="{BB962C8B-B14F-4D97-AF65-F5344CB8AC3E}">
        <p14:creationId xmlns:p14="http://schemas.microsoft.com/office/powerpoint/2010/main" xmlns="" val="353859137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2_Custom Design">
  <a:themeElements>
    <a:clrScheme name="Custom 2">
      <a:dk1>
        <a:srgbClr val="53544C"/>
      </a:dk1>
      <a:lt1>
        <a:srgbClr val="FFFFFF"/>
      </a:lt1>
      <a:dk2>
        <a:srgbClr val="87C3CD"/>
      </a:dk2>
      <a:lt2>
        <a:srgbClr val="064A71"/>
      </a:lt2>
      <a:accent1>
        <a:srgbClr val="087EB0"/>
      </a:accent1>
      <a:accent2>
        <a:srgbClr val="0E6B60"/>
      </a:accent2>
      <a:accent3>
        <a:srgbClr val="179F8B"/>
      </a:accent3>
      <a:accent4>
        <a:srgbClr val="4B4B4B"/>
      </a:accent4>
      <a:accent5>
        <a:srgbClr val="F37521"/>
      </a:accent5>
      <a:accent6>
        <a:srgbClr val="3E8ECC"/>
      </a:accent6>
      <a:hlink>
        <a:srgbClr val="884E9D"/>
      </a:hlink>
      <a:folHlink>
        <a:srgbClr val="E8E8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2_Cover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3_Custom Design">
  <a:themeElements>
    <a:clrScheme name="Custom 2">
      <a:dk1>
        <a:srgbClr val="53544C"/>
      </a:dk1>
      <a:lt1>
        <a:srgbClr val="FFFFFF"/>
      </a:lt1>
      <a:dk2>
        <a:srgbClr val="87C3CD"/>
      </a:dk2>
      <a:lt2>
        <a:srgbClr val="064A71"/>
      </a:lt2>
      <a:accent1>
        <a:srgbClr val="087EB0"/>
      </a:accent1>
      <a:accent2>
        <a:srgbClr val="0E6B60"/>
      </a:accent2>
      <a:accent3>
        <a:srgbClr val="179F8B"/>
      </a:accent3>
      <a:accent4>
        <a:srgbClr val="4B4B4B"/>
      </a:accent4>
      <a:accent5>
        <a:srgbClr val="F37521"/>
      </a:accent5>
      <a:accent6>
        <a:srgbClr val="3E8ECC"/>
      </a:accent6>
      <a:hlink>
        <a:srgbClr val="884E9D"/>
      </a:hlink>
      <a:folHlink>
        <a:srgbClr val="E8E8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4_Custom Design">
  <a:themeElements>
    <a:clrScheme name="Custom 2">
      <a:dk1>
        <a:srgbClr val="53544C"/>
      </a:dk1>
      <a:lt1>
        <a:srgbClr val="FFFFFF"/>
      </a:lt1>
      <a:dk2>
        <a:srgbClr val="87C3CD"/>
      </a:dk2>
      <a:lt2>
        <a:srgbClr val="064A71"/>
      </a:lt2>
      <a:accent1>
        <a:srgbClr val="087EB0"/>
      </a:accent1>
      <a:accent2>
        <a:srgbClr val="0E6B60"/>
      </a:accent2>
      <a:accent3>
        <a:srgbClr val="179F8B"/>
      </a:accent3>
      <a:accent4>
        <a:srgbClr val="4B4B4B"/>
      </a:accent4>
      <a:accent5>
        <a:srgbClr val="F37521"/>
      </a:accent5>
      <a:accent6>
        <a:srgbClr val="3E8ECC"/>
      </a:accent6>
      <a:hlink>
        <a:srgbClr val="884E9D"/>
      </a:hlink>
      <a:folHlink>
        <a:srgbClr val="E8E8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1_Trebuchet-White Master">
  <a:themeElements>
    <a:clrScheme name="HCPF Brand Colors">
      <a:dk1>
        <a:srgbClr val="4F5858"/>
      </a:dk1>
      <a:lt1>
        <a:srgbClr val="FFFFFF"/>
      </a:lt1>
      <a:dk2>
        <a:srgbClr val="929D9D"/>
      </a:dk2>
      <a:lt2>
        <a:srgbClr val="D6DADA"/>
      </a:lt2>
      <a:accent1>
        <a:srgbClr val="00A6CE"/>
      </a:accent1>
      <a:accent2>
        <a:srgbClr val="00953A"/>
      </a:accent2>
      <a:accent3>
        <a:srgbClr val="F4AA00"/>
      </a:accent3>
      <a:accent4>
        <a:srgbClr val="EF7521"/>
      </a:accent4>
      <a:accent5>
        <a:srgbClr val="814C9E"/>
      </a:accent5>
      <a:accent6>
        <a:srgbClr val="C90044"/>
      </a:accent6>
      <a:hlink>
        <a:srgbClr val="005A8C"/>
      </a:hlink>
      <a:folHlink>
        <a:srgbClr val="24A5DC"/>
      </a:folHlink>
    </a:clrScheme>
    <a:fontScheme name="Office Theme">
      <a:majorFont>
        <a:latin typeface="Trebuchet MS"/>
        <a:ea typeface="Trebuchet MS"/>
        <a:cs typeface="Trebuchet MS"/>
      </a:majorFont>
      <a:minorFont>
        <a:latin typeface="Trebuchet MS"/>
        <a:ea typeface="Trebuchet MS"/>
        <a:cs typeface="Trebuchet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spDef>
    <a:ln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lnDef>
  </a:objectDefaults>
  <a:extraClrSchemeLst/>
  <a:extLst>
    <a:ext uri="{05A4C25C-085E-4340-85A3-A5531E510DB2}">
      <thm15:themeFamily xmlns:thm15="http://schemas.microsoft.com/office/thememl/2012/main" xmlns="" name="HCPF-PPT-Template-Green_final [Read-Only]" id="{DEEEB2CF-2425-4342-A6A4-CE4800B3EC14}" vid="{2DC5BA66-3860-478B-A4D6-050CCF596112}"/>
    </a:ext>
  </a:extLst>
</a:theme>
</file>

<file path=ppt/theme/theme15.xml><?xml version="1.0" encoding="utf-8"?>
<a:theme xmlns:a="http://schemas.openxmlformats.org/drawingml/2006/main" name="2_Trebuchet-White Master">
  <a:themeElements>
    <a:clrScheme name="HCPF Brand Colors">
      <a:dk1>
        <a:srgbClr val="4F5858"/>
      </a:dk1>
      <a:lt1>
        <a:srgbClr val="FFFFFF"/>
      </a:lt1>
      <a:dk2>
        <a:srgbClr val="929D9D"/>
      </a:dk2>
      <a:lt2>
        <a:srgbClr val="D6DADA"/>
      </a:lt2>
      <a:accent1>
        <a:srgbClr val="00A6CE"/>
      </a:accent1>
      <a:accent2>
        <a:srgbClr val="00953A"/>
      </a:accent2>
      <a:accent3>
        <a:srgbClr val="F4AA00"/>
      </a:accent3>
      <a:accent4>
        <a:srgbClr val="EF7521"/>
      </a:accent4>
      <a:accent5>
        <a:srgbClr val="814C9E"/>
      </a:accent5>
      <a:accent6>
        <a:srgbClr val="C90044"/>
      </a:accent6>
      <a:hlink>
        <a:srgbClr val="005A8C"/>
      </a:hlink>
      <a:folHlink>
        <a:srgbClr val="24A5DC"/>
      </a:folHlink>
    </a:clrScheme>
    <a:fontScheme name="Office Theme">
      <a:majorFont>
        <a:latin typeface="Trebuchet MS"/>
        <a:ea typeface="Trebuchet MS"/>
        <a:cs typeface="Trebuchet MS"/>
      </a:majorFont>
      <a:minorFont>
        <a:latin typeface="Trebuchet MS"/>
        <a:ea typeface="Trebuchet MS"/>
        <a:cs typeface="Trebuchet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spDef>
    <a:ln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lnDef>
  </a:objectDefaults>
  <a:extraClrSchemeLst/>
  <a:extLst>
    <a:ext uri="{05A4C25C-085E-4340-85A3-A5531E510DB2}">
      <thm15:themeFamily xmlns:thm15="http://schemas.microsoft.com/office/thememl/2012/main" xmlns="" name="HCPF-PPT-Template-Green_final [Read-Only]" id="{DEEEB2CF-2425-4342-A6A4-CE4800B3EC14}" vid="{2DC5BA66-3860-478B-A4D6-050CCF596112}"/>
    </a:ext>
  </a:extLst>
</a:theme>
</file>

<file path=ppt/theme/theme16.xml><?xml version="1.0" encoding="utf-8"?>
<a:theme xmlns:a="http://schemas.openxmlformats.org/drawingml/2006/main" name="3_Trebuchet-White Master">
  <a:themeElements>
    <a:clrScheme name="HCPF Brand Colors">
      <a:dk1>
        <a:srgbClr val="4F5858"/>
      </a:dk1>
      <a:lt1>
        <a:srgbClr val="FFFFFF"/>
      </a:lt1>
      <a:dk2>
        <a:srgbClr val="929D9D"/>
      </a:dk2>
      <a:lt2>
        <a:srgbClr val="D6DADA"/>
      </a:lt2>
      <a:accent1>
        <a:srgbClr val="00A6CE"/>
      </a:accent1>
      <a:accent2>
        <a:srgbClr val="00953A"/>
      </a:accent2>
      <a:accent3>
        <a:srgbClr val="F4AA00"/>
      </a:accent3>
      <a:accent4>
        <a:srgbClr val="EF7521"/>
      </a:accent4>
      <a:accent5>
        <a:srgbClr val="814C9E"/>
      </a:accent5>
      <a:accent6>
        <a:srgbClr val="C90044"/>
      </a:accent6>
      <a:hlink>
        <a:srgbClr val="005A8C"/>
      </a:hlink>
      <a:folHlink>
        <a:srgbClr val="24A5DC"/>
      </a:folHlink>
    </a:clrScheme>
    <a:fontScheme name="Office Theme">
      <a:majorFont>
        <a:latin typeface="Trebuchet MS"/>
        <a:ea typeface="Trebuchet MS"/>
        <a:cs typeface="Trebuchet MS"/>
      </a:majorFont>
      <a:minorFont>
        <a:latin typeface="Trebuchet MS"/>
        <a:ea typeface="Trebuchet MS"/>
        <a:cs typeface="Trebuchet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spDef>
    <a:ln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lnDef>
  </a:objectDefaults>
  <a:extraClrSchemeLst/>
  <a:extLst>
    <a:ext uri="{05A4C25C-085E-4340-85A3-A5531E510DB2}">
      <thm15:themeFamily xmlns:thm15="http://schemas.microsoft.com/office/thememl/2012/main" xmlns="" name="HCPF-PPT-Template-Green_final [Read-Only]" id="{DEEEB2CF-2425-4342-A6A4-CE4800B3EC14}" vid="{2DC5BA66-3860-478B-A4D6-050CCF596112}"/>
    </a:ext>
  </a:extLst>
</a:theme>
</file>

<file path=ppt/theme/theme17.xml><?xml version="1.0" encoding="utf-8"?>
<a:theme xmlns:a="http://schemas.openxmlformats.org/drawingml/2006/main" name="Basic Content Slide">
  <a:themeElements>
    <a:clrScheme name="CORHIO Logo Colors">
      <a:dk1>
        <a:sysClr val="windowText" lastClr="000000"/>
      </a:dk1>
      <a:lt1>
        <a:sysClr val="window" lastClr="FFFFFF"/>
      </a:lt1>
      <a:dk2>
        <a:srgbClr val="005472"/>
      </a:dk2>
      <a:lt2>
        <a:srgbClr val="E5EFE6"/>
      </a:lt2>
      <a:accent1>
        <a:srgbClr val="005472"/>
      </a:accent1>
      <a:accent2>
        <a:srgbClr val="C8C75A"/>
      </a:accent2>
      <a:accent3>
        <a:srgbClr val="58A4AF"/>
      </a:accent3>
      <a:accent4>
        <a:srgbClr val="E76633"/>
      </a:accent4>
      <a:accent5>
        <a:srgbClr val="7DAF83"/>
      </a:accent5>
      <a:accent6>
        <a:srgbClr val="4D4D4D"/>
      </a:accent6>
      <a:hlink>
        <a:srgbClr val="0000FF"/>
      </a:hlink>
      <a:folHlink>
        <a:srgbClr val="800080"/>
      </a:folHlink>
    </a:clrScheme>
    <a:fontScheme name="CORHIO Corporate">
      <a:majorFont>
        <a:latin typeface="Verdana"/>
        <a:ea typeface=""/>
        <a:cs typeface=""/>
      </a:majorFont>
      <a:minorFont>
        <a:latin typeface="Georgia"/>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8.xml><?xml version="1.0" encoding="utf-8"?>
<a:theme xmlns:a="http://schemas.openxmlformats.org/drawingml/2006/main" name="4_Trebuchet-White Master">
  <a:themeElements>
    <a:clrScheme name="HCPF Brand Colors">
      <a:dk1>
        <a:srgbClr val="4F5858"/>
      </a:dk1>
      <a:lt1>
        <a:srgbClr val="FFFFFF"/>
      </a:lt1>
      <a:dk2>
        <a:srgbClr val="929D9D"/>
      </a:dk2>
      <a:lt2>
        <a:srgbClr val="D6DADA"/>
      </a:lt2>
      <a:accent1>
        <a:srgbClr val="00A6CE"/>
      </a:accent1>
      <a:accent2>
        <a:srgbClr val="00953A"/>
      </a:accent2>
      <a:accent3>
        <a:srgbClr val="F4AA00"/>
      </a:accent3>
      <a:accent4>
        <a:srgbClr val="EF7521"/>
      </a:accent4>
      <a:accent5>
        <a:srgbClr val="814C9E"/>
      </a:accent5>
      <a:accent6>
        <a:srgbClr val="C90044"/>
      </a:accent6>
      <a:hlink>
        <a:srgbClr val="005A8C"/>
      </a:hlink>
      <a:folHlink>
        <a:srgbClr val="24A5DC"/>
      </a:folHlink>
    </a:clrScheme>
    <a:fontScheme name="Office Theme">
      <a:majorFont>
        <a:latin typeface="Trebuchet MS"/>
        <a:ea typeface="Trebuchet MS"/>
        <a:cs typeface="Trebuchet MS"/>
      </a:majorFont>
      <a:minorFont>
        <a:latin typeface="Trebuchet MS"/>
        <a:ea typeface="Trebuchet MS"/>
        <a:cs typeface="Trebuchet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spDef>
    <a:ln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lnDef>
  </a:objectDefaults>
  <a:extraClrSchemeLst/>
  <a:extLst>
    <a:ext uri="{05A4C25C-085E-4340-85A3-A5531E510DB2}">
      <thm15:themeFamily xmlns:thm15="http://schemas.microsoft.com/office/thememl/2012/main" xmlns="" name="HCPF-PPT-Template-Green_final [Read-Only]" id="{DEEEB2CF-2425-4342-A6A4-CE4800B3EC14}" vid="{2DC5BA66-3860-478B-A4D6-050CCF596112}"/>
    </a:ext>
  </a:extLst>
</a:theme>
</file>

<file path=ppt/theme/theme19.xml><?xml version="1.0" encoding="utf-8"?>
<a:theme xmlns:a="http://schemas.openxmlformats.org/drawingml/2006/main" name="5_Trebuchet-White Master">
  <a:themeElements>
    <a:clrScheme name="HCPF Brand Colors">
      <a:dk1>
        <a:srgbClr val="4F5858"/>
      </a:dk1>
      <a:lt1>
        <a:srgbClr val="FFFFFF"/>
      </a:lt1>
      <a:dk2>
        <a:srgbClr val="929D9D"/>
      </a:dk2>
      <a:lt2>
        <a:srgbClr val="D6DADA"/>
      </a:lt2>
      <a:accent1>
        <a:srgbClr val="00A6CE"/>
      </a:accent1>
      <a:accent2>
        <a:srgbClr val="00953A"/>
      </a:accent2>
      <a:accent3>
        <a:srgbClr val="F4AA00"/>
      </a:accent3>
      <a:accent4>
        <a:srgbClr val="EF7521"/>
      </a:accent4>
      <a:accent5>
        <a:srgbClr val="814C9E"/>
      </a:accent5>
      <a:accent6>
        <a:srgbClr val="C90044"/>
      </a:accent6>
      <a:hlink>
        <a:srgbClr val="005A8C"/>
      </a:hlink>
      <a:folHlink>
        <a:srgbClr val="24A5DC"/>
      </a:folHlink>
    </a:clrScheme>
    <a:fontScheme name="Office Theme">
      <a:majorFont>
        <a:latin typeface="Trebuchet MS"/>
        <a:ea typeface="Trebuchet MS"/>
        <a:cs typeface="Trebuchet MS"/>
      </a:majorFont>
      <a:minorFont>
        <a:latin typeface="Trebuchet MS"/>
        <a:ea typeface="Trebuchet MS"/>
        <a:cs typeface="Trebuchet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spDef>
    <a:ln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lnDef>
  </a:objectDefaults>
  <a:extraClrSchemeLst/>
  <a:extLst>
    <a:ext uri="{05A4C25C-085E-4340-85A3-A5531E510DB2}">
      <thm15:themeFamily xmlns:thm15="http://schemas.microsoft.com/office/thememl/2012/main" xmlns="" name="HCPF-PPT-Template-Green_final [Read-Only]" id="{DEEEB2CF-2425-4342-A6A4-CE4800B3EC14}" vid="{2DC5BA66-3860-478B-A4D6-050CCF596112}"/>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0.xml><?xml version="1.0" encoding="utf-8"?>
<a:theme xmlns:a="http://schemas.openxmlformats.org/drawingml/2006/main" name="6_Trebuchet-White Master">
  <a:themeElements>
    <a:clrScheme name="HCPF Brand Colors">
      <a:dk1>
        <a:srgbClr val="4F5858"/>
      </a:dk1>
      <a:lt1>
        <a:srgbClr val="FFFFFF"/>
      </a:lt1>
      <a:dk2>
        <a:srgbClr val="929D9D"/>
      </a:dk2>
      <a:lt2>
        <a:srgbClr val="D6DADA"/>
      </a:lt2>
      <a:accent1>
        <a:srgbClr val="00A6CE"/>
      </a:accent1>
      <a:accent2>
        <a:srgbClr val="00953A"/>
      </a:accent2>
      <a:accent3>
        <a:srgbClr val="F4AA00"/>
      </a:accent3>
      <a:accent4>
        <a:srgbClr val="EF7521"/>
      </a:accent4>
      <a:accent5>
        <a:srgbClr val="814C9E"/>
      </a:accent5>
      <a:accent6>
        <a:srgbClr val="C90044"/>
      </a:accent6>
      <a:hlink>
        <a:srgbClr val="005A8C"/>
      </a:hlink>
      <a:folHlink>
        <a:srgbClr val="24A5DC"/>
      </a:folHlink>
    </a:clrScheme>
    <a:fontScheme name="Office Theme">
      <a:majorFont>
        <a:latin typeface="Trebuchet MS"/>
        <a:ea typeface="Trebuchet MS"/>
        <a:cs typeface="Trebuchet MS"/>
      </a:majorFont>
      <a:minorFont>
        <a:latin typeface="Trebuchet MS"/>
        <a:ea typeface="Trebuchet MS"/>
        <a:cs typeface="Trebuchet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spDef>
    <a:ln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lnDef>
  </a:objectDefaults>
  <a:extraClrSchemeLst/>
  <a:extLst>
    <a:ext uri="{05A4C25C-085E-4340-85A3-A5531E510DB2}">
      <thm15:themeFamily xmlns:thm15="http://schemas.microsoft.com/office/thememl/2012/main" xmlns="" name="HCPF-PPT-Template-Green_final [Read-Only]" id="{DEEEB2CF-2425-4342-A6A4-CE4800B3EC14}" vid="{2DC5BA66-3860-478B-A4D6-050CCF596112}"/>
    </a:ext>
  </a:extLst>
</a:theme>
</file>

<file path=ppt/theme/theme21.xml><?xml version="1.0" encoding="utf-8"?>
<a:theme xmlns:a="http://schemas.openxmlformats.org/drawingml/2006/main" name="1_Basic Content Slide">
  <a:themeElements>
    <a:clrScheme name="CORHIO Logo Colors">
      <a:dk1>
        <a:sysClr val="windowText" lastClr="000000"/>
      </a:dk1>
      <a:lt1>
        <a:sysClr val="window" lastClr="FFFFFF"/>
      </a:lt1>
      <a:dk2>
        <a:srgbClr val="005472"/>
      </a:dk2>
      <a:lt2>
        <a:srgbClr val="E5EFE6"/>
      </a:lt2>
      <a:accent1>
        <a:srgbClr val="005472"/>
      </a:accent1>
      <a:accent2>
        <a:srgbClr val="C8C75A"/>
      </a:accent2>
      <a:accent3>
        <a:srgbClr val="58A4AF"/>
      </a:accent3>
      <a:accent4>
        <a:srgbClr val="E76633"/>
      </a:accent4>
      <a:accent5>
        <a:srgbClr val="7DAF83"/>
      </a:accent5>
      <a:accent6>
        <a:srgbClr val="4D4D4D"/>
      </a:accent6>
      <a:hlink>
        <a:srgbClr val="0000FF"/>
      </a:hlink>
      <a:folHlink>
        <a:srgbClr val="800080"/>
      </a:folHlink>
    </a:clrScheme>
    <a:fontScheme name="CORHIO Corporate">
      <a:majorFont>
        <a:latin typeface="Verdana"/>
        <a:ea typeface=""/>
        <a:cs typeface=""/>
      </a:majorFont>
      <a:minorFont>
        <a:latin typeface="Georgia"/>
        <a:ea typeface=""/>
        <a:cs typeface=""/>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1_Office Theme">
  <a:themeElements>
    <a:clrScheme name="">
      <a:dk1>
        <a:srgbClr val="FFFFFF"/>
      </a:dk1>
      <a:lt1>
        <a:srgbClr val="FFFFFF"/>
      </a:lt1>
      <a:dk2>
        <a:srgbClr val="DCDEE0"/>
      </a:dk2>
      <a:lt2>
        <a:srgbClr val="53585F"/>
      </a:lt2>
      <a:accent1>
        <a:srgbClr val="0365C0"/>
      </a:accent1>
      <a:accent2>
        <a:srgbClr val="00882B"/>
      </a:accent2>
      <a:accent3>
        <a:srgbClr val="FFFFFF"/>
      </a:accent3>
      <a:accent4>
        <a:srgbClr val="DADADA"/>
      </a:accent4>
      <a:accent5>
        <a:srgbClr val="AAB8DC"/>
      </a:accent5>
      <a:accent6>
        <a:srgbClr val="007B26"/>
      </a:accent6>
      <a:hlink>
        <a:srgbClr val="0000FF"/>
      </a:hlink>
      <a:folHlink>
        <a:srgbClr val="FF00FF"/>
      </a:folHlink>
    </a:clrScheme>
    <a:fontScheme name="Office Theme">
      <a:majorFont>
        <a:latin typeface="Trebuchet MS"/>
        <a:ea typeface="Trebuchet MS"/>
        <a:cs typeface="Trebuchet MS"/>
      </a:majorFont>
      <a:minorFont>
        <a:latin typeface="Trebuchet MS"/>
        <a:ea typeface="Trebuchet MS"/>
        <a:cs typeface="Trebuchet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spDef>
    <a:ln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lnDef>
  </a:objectDefaults>
  <a:extraClrSchemeLst/>
</a:theme>
</file>

<file path=ppt/theme/theme5.xml><?xml version="1.0" encoding="utf-8"?>
<a:theme xmlns:a="http://schemas.openxmlformats.org/drawingml/2006/main" name="Trebuchet-White Master">
  <a:themeElements>
    <a:clrScheme name="HCPF Brand Colors">
      <a:dk1>
        <a:srgbClr val="4F5858"/>
      </a:dk1>
      <a:lt1>
        <a:srgbClr val="FFFFFF"/>
      </a:lt1>
      <a:dk2>
        <a:srgbClr val="929D9D"/>
      </a:dk2>
      <a:lt2>
        <a:srgbClr val="D6DADA"/>
      </a:lt2>
      <a:accent1>
        <a:srgbClr val="00A6CE"/>
      </a:accent1>
      <a:accent2>
        <a:srgbClr val="00953A"/>
      </a:accent2>
      <a:accent3>
        <a:srgbClr val="F4AA00"/>
      </a:accent3>
      <a:accent4>
        <a:srgbClr val="EF7521"/>
      </a:accent4>
      <a:accent5>
        <a:srgbClr val="814C9E"/>
      </a:accent5>
      <a:accent6>
        <a:srgbClr val="C90044"/>
      </a:accent6>
      <a:hlink>
        <a:srgbClr val="005A8C"/>
      </a:hlink>
      <a:folHlink>
        <a:srgbClr val="24A5DC"/>
      </a:folHlink>
    </a:clrScheme>
    <a:fontScheme name="Office Theme">
      <a:majorFont>
        <a:latin typeface="Trebuchet MS"/>
        <a:ea typeface="Trebuchet MS"/>
        <a:cs typeface="Trebuchet MS"/>
      </a:majorFont>
      <a:minorFont>
        <a:latin typeface="Trebuchet MS"/>
        <a:ea typeface="Trebuchet MS"/>
        <a:cs typeface="Trebuchet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spDef>
    <a:lnDef>
      <a:spPr bwMode="auto">
        <a:xfrm>
          <a:off x="0" y="0"/>
          <a:ext cx="1" cy="1"/>
        </a:xfrm>
        <a:custGeom>
          <a:avLst/>
          <a:gdLst/>
          <a:ahLst/>
          <a:cxnLst/>
          <a:rect l="0" t="0" r="0" b="0"/>
          <a:pathLst/>
        </a:custGeom>
        <a:solidFill>
          <a:srgbClr val="14943F"/>
        </a:solidFill>
        <a:ln w="12700" cap="flat" cmpd="sng" algn="ctr">
          <a:solidFill>
            <a:srgbClr val="000000"/>
          </a:solidFill>
          <a:prstDash val="solid"/>
          <a:miter lim="0"/>
          <a:headEnd type="none" w="med" len="med"/>
          <a:tailEnd type="none" w="med" len="med"/>
        </a:ln>
        <a:effectLst/>
      </a:spPr>
      <a:bodyPr vert="horz" wrap="square" lIns="50800" tIns="50800" rIns="50800" bIns="50800" numCol="1" anchor="ctr" anchorCtr="0" compatLnSpc="1">
        <a:prstTxWarp prst="textNoShape">
          <a:avLst/>
        </a:prstTxWarp>
      </a:bodyPr>
      <a:lstStyle>
        <a:defPPr marL="228600" marR="0" indent="0" algn="l" defTabSz="584200" rtl="0" eaLnBrk="1" fontAlgn="base" latinLnBrk="0" hangingPunct="0">
          <a:lnSpc>
            <a:spcPct val="100000"/>
          </a:lnSpc>
          <a:spcBef>
            <a:spcPct val="0"/>
          </a:spcBef>
          <a:spcAft>
            <a:spcPct val="0"/>
          </a:spcAft>
          <a:buClrTx/>
          <a:buSzTx/>
          <a:buFontTx/>
          <a:buNone/>
          <a:tabLst/>
          <a:defRPr kumimoji="0" lang="en-US" sz="1800" b="0" i="0" u="none" strike="noStrike" cap="none" normalizeH="0" baseline="0">
            <a:ln>
              <a:noFill/>
            </a:ln>
            <a:solidFill>
              <a:srgbClr val="5C6670"/>
            </a:solidFill>
            <a:effectLst/>
            <a:latin typeface="Trebuchet MS" pitchFamily="-100" charset="0"/>
            <a:ea typeface="Trebuchet MS" pitchFamily="-100" charset="0"/>
            <a:cs typeface="Trebuchet MS" pitchFamily="-100" charset="0"/>
            <a:sym typeface="Trebuchet MS" pitchFamily="-100" charset="0"/>
          </a:defRPr>
        </a:defPPr>
      </a:lstStyle>
    </a:lnDef>
  </a:objectDefaults>
  <a:extraClrSchemeLst/>
  <a:extLst>
    <a:ext uri="{05A4C25C-085E-4340-85A3-A5531E510DB2}">
      <thm15:themeFamily xmlns:thm15="http://schemas.microsoft.com/office/thememl/2012/main" xmlns="" name="HCPF-PPT-Template-Green_final [Read-Only]" id="{DEEEB2CF-2425-4342-A6A4-CE4800B3EC14}" vid="{2DC5BA66-3860-478B-A4D6-050CCF596112}"/>
    </a:ext>
  </a:extLst>
</a:theme>
</file>

<file path=ppt/theme/theme6.xml><?xml version="1.0" encoding="utf-8"?>
<a:theme xmlns:a="http://schemas.openxmlformats.org/drawingml/2006/main" name="4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Cover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Custom Design">
  <a:themeElements>
    <a:clrScheme name="Custom 2">
      <a:dk1>
        <a:srgbClr val="53544C"/>
      </a:dk1>
      <a:lt1>
        <a:srgbClr val="FFFFFF"/>
      </a:lt1>
      <a:dk2>
        <a:srgbClr val="87C3CD"/>
      </a:dk2>
      <a:lt2>
        <a:srgbClr val="064A71"/>
      </a:lt2>
      <a:accent1>
        <a:srgbClr val="087EB0"/>
      </a:accent1>
      <a:accent2>
        <a:srgbClr val="0E6B60"/>
      </a:accent2>
      <a:accent3>
        <a:srgbClr val="179F8B"/>
      </a:accent3>
      <a:accent4>
        <a:srgbClr val="4B4B4B"/>
      </a:accent4>
      <a:accent5>
        <a:srgbClr val="F37521"/>
      </a:accent5>
      <a:accent6>
        <a:srgbClr val="3E8ECC"/>
      </a:accent6>
      <a:hlink>
        <a:srgbClr val="884E9D"/>
      </a:hlink>
      <a:folHlink>
        <a:srgbClr val="E8E8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1_Cover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121932</TotalTime>
  <Words>2810</Words>
  <Application>Microsoft Office PowerPoint</Application>
  <PresentationFormat>On-screen Show (4:3)</PresentationFormat>
  <Paragraphs>460</Paragraphs>
  <Slides>44</Slides>
  <Notes>11</Notes>
  <HiddenSlides>0</HiddenSlides>
  <MMClips>0</MMClips>
  <ScaleCrop>false</ScaleCrop>
  <HeadingPairs>
    <vt:vector size="4" baseType="variant">
      <vt:variant>
        <vt:lpstr>Theme</vt:lpstr>
      </vt:variant>
      <vt:variant>
        <vt:i4>21</vt:i4>
      </vt:variant>
      <vt:variant>
        <vt:lpstr>Slide Titles</vt:lpstr>
      </vt:variant>
      <vt:variant>
        <vt:i4>44</vt:i4>
      </vt:variant>
    </vt:vector>
  </HeadingPairs>
  <TitlesOfParts>
    <vt:vector size="65" baseType="lpstr">
      <vt:lpstr>1_Office Theme</vt:lpstr>
      <vt:lpstr>1_Custom Design</vt:lpstr>
      <vt:lpstr>2_Office Theme</vt:lpstr>
      <vt:lpstr>11_Office Theme</vt:lpstr>
      <vt:lpstr>Trebuchet-White Master</vt:lpstr>
      <vt:lpstr>4_Office Theme</vt:lpstr>
      <vt:lpstr>Cover Blue</vt:lpstr>
      <vt:lpstr>Custom Design</vt:lpstr>
      <vt:lpstr>1_Cover Blue</vt:lpstr>
      <vt:lpstr>2_Custom Design</vt:lpstr>
      <vt:lpstr>2_Cover Blue</vt:lpstr>
      <vt:lpstr>3_Custom Design</vt:lpstr>
      <vt:lpstr>4_Custom Design</vt:lpstr>
      <vt:lpstr>1_Trebuchet-White Master</vt:lpstr>
      <vt:lpstr>2_Trebuchet-White Master</vt:lpstr>
      <vt:lpstr>3_Trebuchet-White Master</vt:lpstr>
      <vt:lpstr>Basic Content Slide</vt:lpstr>
      <vt:lpstr>4_Trebuchet-White Master</vt:lpstr>
      <vt:lpstr>5_Trebuchet-White Master</vt:lpstr>
      <vt:lpstr>6_Trebuchet-White Master</vt:lpstr>
      <vt:lpstr>1_Basic Content Slide</vt:lpstr>
      <vt:lpstr>electronic Long-Term Services &amp; Supports (eLTSS) Initiative  All-Hands Workgroup Meeting </vt:lpstr>
      <vt:lpstr>Meeting Etiquette</vt:lpstr>
      <vt:lpstr>Slide 3</vt:lpstr>
      <vt:lpstr>Announcements</vt:lpstr>
      <vt:lpstr>Announcements, cont’d...</vt:lpstr>
      <vt:lpstr>Announcements, cont’d…</vt:lpstr>
      <vt:lpstr>Announcements, cont’d…</vt:lpstr>
      <vt:lpstr>Announcements, cont’d…</vt:lpstr>
      <vt:lpstr>Announcements, cont’d…</vt:lpstr>
      <vt:lpstr>Announcements, cont’d…</vt:lpstr>
      <vt:lpstr>eLTSS Initiative Timeline</vt:lpstr>
      <vt:lpstr>Reminder:  Join the eLTSS Initiative</vt:lpstr>
      <vt:lpstr>Goals for the eLTSS Initiative</vt:lpstr>
      <vt:lpstr>eLTSS Artifacts</vt:lpstr>
      <vt:lpstr>Slide 15</vt:lpstr>
      <vt:lpstr> Mapping the RTM back to eLTSS Source Materials </vt:lpstr>
      <vt:lpstr>Participating TEFT Grantees Pilot Activities </vt:lpstr>
      <vt:lpstr>Participating  Non TEFT Organizations Pilot Activities</vt:lpstr>
      <vt:lpstr>Requirement Traceability Matrix – At a Glance </vt:lpstr>
      <vt:lpstr>RTM Question 1</vt:lpstr>
      <vt:lpstr>RTM Question 2</vt:lpstr>
      <vt:lpstr>RTM Question 3 </vt:lpstr>
      <vt:lpstr>RTM Question 4</vt:lpstr>
      <vt:lpstr>RTM Question 5</vt:lpstr>
      <vt:lpstr>RTM Question 6</vt:lpstr>
      <vt:lpstr>RTM Question 7&amp; 8 </vt:lpstr>
      <vt:lpstr>RTM: Create a Plan; Beneficiary/Advocate</vt:lpstr>
      <vt:lpstr>RTM: Create a Plan; Beneficiary/Advocate (con’t)</vt:lpstr>
      <vt:lpstr>RTM: Create a Plan; Beneficiary/Advocate (con’t)</vt:lpstr>
      <vt:lpstr>RTM: Create a Plan; Plan Developer </vt:lpstr>
      <vt:lpstr>RTM: Create a Plan; Plan Developer </vt:lpstr>
      <vt:lpstr>RTM: Create a Plan; Plan Developer… cont’d</vt:lpstr>
      <vt:lpstr>RTM Subdomains</vt:lpstr>
      <vt:lpstr>RTM Subdomains…cont’d</vt:lpstr>
      <vt:lpstr>RTM Subdomains…cont’d</vt:lpstr>
      <vt:lpstr>RTM Subdomains…cont’d</vt:lpstr>
      <vt:lpstr>Comments/Discussion</vt:lpstr>
      <vt:lpstr>Winter 2015 Timeline</vt:lpstr>
      <vt:lpstr>Pilot Working Sessions</vt:lpstr>
      <vt:lpstr>“Rules of the Road”</vt:lpstr>
      <vt:lpstr>Next Steps</vt:lpstr>
      <vt:lpstr>FACA Meetings (Federal Advisory Committees)</vt:lpstr>
      <vt:lpstr>Useful Links</vt:lpstr>
      <vt:lpstr>eLTSS Initiative: Project Team Leads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Erin</dc:creator>
  <cp:lastModifiedBy>Lynette Elliott</cp:lastModifiedBy>
  <cp:revision>1496</cp:revision>
  <cp:lastPrinted>2014-10-31T15:06:45Z</cp:lastPrinted>
  <dcterms:created xsi:type="dcterms:W3CDTF">2012-07-12T01:41:44Z</dcterms:created>
  <dcterms:modified xsi:type="dcterms:W3CDTF">2015-12-10T16:37:25Z</dcterms:modified>
</cp:coreProperties>
</file>