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2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6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3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7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7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6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5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8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8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DC49-D4AB-4FD9-BE75-42F3A72E6EB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5B200-9E4C-4252-B9D7-33ABCF755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1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915" y="2056113"/>
            <a:ext cx="6619875" cy="2152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233" y="856734"/>
            <a:ext cx="429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specific occurrence key is assigned to the events array before any processing is done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27189" y="1780064"/>
            <a:ext cx="557726" cy="683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40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12" y="852487"/>
            <a:ext cx="9858375" cy="5153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98030" y="3863546"/>
            <a:ext cx="4127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can see here there are 26 events matching the code set.  The specific occurrence is still set.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9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07" y="237481"/>
            <a:ext cx="9467850" cy="4867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40843" y="3113903"/>
            <a:ext cx="5199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Stepping forward past the call to </a:t>
            </a:r>
            <a:r>
              <a:rPr lang="en-US" dirty="0" err="1" smtClean="0"/>
              <a:t>filterEventsByValue</a:t>
            </a:r>
            <a:r>
              <a:rPr lang="en-US" dirty="0" smtClean="0"/>
              <a:t>, </a:t>
            </a:r>
          </a:p>
          <a:p>
            <a:r>
              <a:rPr lang="en-US" dirty="0" smtClean="0"/>
              <a:t>the specific occurrence key is lost.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253" y="1348045"/>
            <a:ext cx="5505450" cy="3914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16" y="889686"/>
            <a:ext cx="390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results in a </a:t>
            </a:r>
            <a:r>
              <a:rPr lang="en-US" dirty="0" err="1" smtClean="0"/>
              <a:t>specificContext</a:t>
            </a:r>
            <a:r>
              <a:rPr lang="en-US" dirty="0" smtClean="0"/>
              <a:t> as such: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47222" y="2603157"/>
            <a:ext cx="3636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Notice there is a ‘*’ in position one </a:t>
            </a:r>
          </a:p>
          <a:p>
            <a:r>
              <a:rPr lang="en-US" dirty="0" smtClean="0"/>
              <a:t>Indicating that any procedure is valid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3682314" y="2759676"/>
            <a:ext cx="4464908" cy="166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4886" y="518984"/>
            <a:ext cx="881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we maintain specifics through the call to </a:t>
            </a:r>
            <a:r>
              <a:rPr lang="en-US" dirty="0" err="1" smtClean="0"/>
              <a:t>filterEventsByValue</a:t>
            </a:r>
            <a:r>
              <a:rPr lang="en-US" dirty="0" smtClean="0"/>
              <a:t> then the generated context is: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737" y="1067701"/>
            <a:ext cx="5886450" cy="5381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0789" y="3698789"/>
            <a:ext cx="2841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We now have an occurrence</a:t>
            </a:r>
          </a:p>
          <a:p>
            <a:r>
              <a:rPr lang="en-US" dirty="0" smtClean="0"/>
              <a:t>In position 1 instead of ‘*’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V="1">
            <a:off x="2071595" y="2520778"/>
            <a:ext cx="1470675" cy="1178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732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98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Pickens</dc:creator>
  <cp:lastModifiedBy>Michael Pickens</cp:lastModifiedBy>
  <cp:revision>4</cp:revision>
  <dcterms:created xsi:type="dcterms:W3CDTF">2015-03-03T13:56:05Z</dcterms:created>
  <dcterms:modified xsi:type="dcterms:W3CDTF">2015-03-03T14:23:25Z</dcterms:modified>
</cp:coreProperties>
</file>